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-1760" y="-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ourishinteractive.com/kids/nutrition-healthy-foods-basketball-movie" TargetMode="External"/><Relationship Id="rId3" Type="http://schemas.openxmlformats.org/officeDocument/2006/relationships/hyperlink" Target="http://www.nourishinteractiv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1"/>
            <a:ext cx="7772400" cy="137159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en-US" sz="7200" dirty="0" smtClean="0">
                <a:latin typeface="Comic Sans MS" pitchFamily="66" charset="0"/>
              </a:rPr>
              <a:t>Sugar detectives</a:t>
            </a:r>
            <a:endParaRPr lang="en-US" sz="7200" dirty="0">
              <a:latin typeface="Comic Sans MS" pitchFamily="66" charset="0"/>
            </a:endParaRPr>
          </a:p>
        </p:txBody>
      </p:sp>
      <p:pic>
        <p:nvPicPr>
          <p:cNvPr id="4" name="Picture 3" descr="12588839742064021962bitterjug_Magnifying_Glass_svg_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93426">
            <a:off x="5040222" y="2584018"/>
            <a:ext cx="2524444" cy="18512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64760" y="6596390"/>
            <a:ext cx="1779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/>
              <a:t>Year </a:t>
            </a:r>
            <a:r>
              <a:rPr lang="en-AU" sz="1100" b="1" dirty="0" smtClean="0"/>
              <a:t>1 – Sugar detectives</a:t>
            </a:r>
            <a:r>
              <a:rPr lang="en-AU" sz="1100" dirty="0" smtClean="0"/>
              <a:t> 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914400"/>
            <a:ext cx="3048000" cy="1524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Food label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Content Placeholder 3" descr="IMG_33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457200"/>
            <a:ext cx="3960016" cy="6068991"/>
          </a:xfrm>
        </p:spPr>
      </p:pic>
      <p:grpSp>
        <p:nvGrpSpPr>
          <p:cNvPr id="9" name="Group 8"/>
          <p:cNvGrpSpPr/>
          <p:nvPr/>
        </p:nvGrpSpPr>
        <p:grpSpPr>
          <a:xfrm>
            <a:off x="2667000" y="2667000"/>
            <a:ext cx="5486400" cy="1447800"/>
            <a:chOff x="2667000" y="2667000"/>
            <a:chExt cx="5486400" cy="1447800"/>
          </a:xfrm>
        </p:grpSpPr>
        <p:sp>
          <p:nvSpPr>
            <p:cNvPr id="5" name="TextBox 4"/>
            <p:cNvSpPr txBox="1"/>
            <p:nvPr/>
          </p:nvSpPr>
          <p:spPr>
            <a:xfrm>
              <a:off x="5715000" y="2667000"/>
              <a:ext cx="2438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  <a:latin typeface="Comic Sans MS" pitchFamily="66" charset="0"/>
                </a:rPr>
                <a:t>Ingredients</a:t>
              </a:r>
              <a:endParaRPr lang="en-US" sz="28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2667000" y="3124200"/>
              <a:ext cx="3048000" cy="99060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495800" y="2286000"/>
            <a:ext cx="4114800" cy="2478107"/>
            <a:chOff x="4495800" y="2286000"/>
            <a:chExt cx="4114800" cy="2478107"/>
          </a:xfrm>
        </p:grpSpPr>
        <p:sp>
          <p:nvSpPr>
            <p:cNvPr id="10" name="TextBox 9"/>
            <p:cNvSpPr txBox="1"/>
            <p:nvPr/>
          </p:nvSpPr>
          <p:spPr>
            <a:xfrm>
              <a:off x="5715000" y="3810000"/>
              <a:ext cx="2895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  <a:latin typeface="Comic Sans MS" pitchFamily="66" charset="0"/>
                </a:rPr>
                <a:t>How healthy the food is</a:t>
              </a:r>
              <a:endParaRPr lang="en-US" sz="28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cxnSp>
          <p:nvCxnSpPr>
            <p:cNvPr id="12" name="Straight Arrow Connector 11"/>
            <p:cNvCxnSpPr>
              <a:stCxn id="10" idx="1"/>
            </p:cNvCxnSpPr>
            <p:nvPr/>
          </p:nvCxnSpPr>
          <p:spPr>
            <a:xfrm flipH="1" flipV="1">
              <a:off x="4495800" y="2286000"/>
              <a:ext cx="1219200" cy="200105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251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AU" dirty="0" smtClean="0"/>
              <a:t>    </a:t>
            </a:r>
            <a:r>
              <a:rPr lang="en-AU" dirty="0" smtClean="0">
                <a:hlinkClick r:id="rId2"/>
              </a:rPr>
              <a:t>Pyramid Power vs Junk Food Bandits basketball </a:t>
            </a:r>
            <a:r>
              <a:rPr lang="en-AU" dirty="0" smtClean="0">
                <a:hlinkClick r:id="rId2"/>
              </a:rPr>
              <a:t>m</a:t>
            </a:r>
            <a:r>
              <a:rPr lang="en-AU" dirty="0" smtClean="0">
                <a:hlinkClick r:id="rId2"/>
              </a:rPr>
              <a:t>ovie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62200" y="411480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itchFamily="34" charset="0"/>
              </a:rPr>
              <a:t>Nourish </a:t>
            </a:r>
            <a:r>
              <a:rPr lang="en-US" sz="1200" dirty="0" smtClean="0">
                <a:latin typeface="Century Gothic" pitchFamily="34" charset="0"/>
              </a:rPr>
              <a:t>Interactive </a:t>
            </a:r>
            <a:r>
              <a:rPr lang="en-AU" sz="1200" dirty="0" smtClean="0">
                <a:latin typeface="Century Gothic" pitchFamily="34" charset="0"/>
                <a:hlinkClick r:id="rId3"/>
              </a:rPr>
              <a:t>http</a:t>
            </a:r>
            <a:r>
              <a:rPr lang="en-AU" sz="1200" dirty="0">
                <a:latin typeface="Century Gothic" pitchFamily="34" charset="0"/>
                <a:hlinkClick r:id="rId3"/>
              </a:rPr>
              <a:t>://www.nourishinteractive.com/</a:t>
            </a:r>
            <a:r>
              <a:rPr lang="en-AU" sz="1200" dirty="0">
                <a:latin typeface="Century Gothic" pitchFamily="34" charset="0"/>
              </a:rPr>
              <a:t> 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6604084"/>
            <a:ext cx="3505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itchFamily="34" charset="0"/>
              </a:rPr>
              <a:t>Images courtesy of Narinda Sandry, used with permission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42</Words>
  <Application>Microsoft Macintosh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Sugar detectives</vt:lpstr>
      <vt:lpstr>Food label</vt:lpstr>
      <vt:lpstr>Video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Sugar detectives</dc:title>
  <dc:creator/>
  <cp:lastModifiedBy>Delese Brewster</cp:lastModifiedBy>
  <cp:revision>4</cp:revision>
  <dcterms:created xsi:type="dcterms:W3CDTF">2006-08-16T00:00:00Z</dcterms:created>
  <dcterms:modified xsi:type="dcterms:W3CDTF">2014-05-27T04:05:27Z</dcterms:modified>
</cp:coreProperties>
</file>