
<file path=[Content_Types].xml><?xml version="1.0" encoding="utf-8"?>
<Types xmlns="http://schemas.openxmlformats.org/package/2006/content-types">
  <Default Extension="xml" ContentType="application/xml"/>
  <Default Extension="jpeg" ContentType="image/jpeg"/>
  <Default Extension="bin" ContentType="application/vnd.openxmlformats-officedocument.presentationml.printerSettings"/>
  <Default Extension="png" ContentType="image/png"/>
  <Default Extension="rels" ContentType="application/vnd.openxmlformats-package.relationships+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4" Type="http://schemas.openxmlformats.org/officeDocument/2006/relationships/extended-properties" Target="docProps/app.xml"/><Relationship Id="rId1" Type="http://schemas.openxmlformats.org/officeDocument/2006/relationships/officeDocument" Target="ppt/presentation.xml"/><Relationship Id="rId2" Type="http://schemas.openxmlformats.org/package/2006/relationships/metadata/thumbnail" Target="docProps/thumbnail.jpeg"/></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7" r:id="rId3"/>
    <p:sldId id="258" r:id="rId4"/>
    <p:sldId id="259" r:id="rId5"/>
    <p:sldId id="260" r:id="rId6"/>
    <p:sldId id="261" r:id="rId7"/>
    <p:sldId id="266" r:id="rId8"/>
    <p:sldId id="273" r:id="rId9"/>
    <p:sldId id="262" r:id="rId10"/>
    <p:sldId id="278" r:id="rId11"/>
    <p:sldId id="279" r:id="rId12"/>
    <p:sldId id="267" r:id="rId13"/>
    <p:sldId id="268" r:id="rId14"/>
    <p:sldId id="276" r:id="rId15"/>
    <p:sldId id="270" r:id="rId16"/>
    <p:sldId id="277" r:id="rId17"/>
  </p:sldIdLst>
  <p:sldSz cx="9144000" cy="6858000" type="screen4x3"/>
  <p:notesSz cx="6858000" cy="9144000"/>
  <p:defaultTextStyle>
    <a:defPPr>
      <a:defRPr lang="en-US"/>
    </a:defPPr>
    <a:lvl1pPr algn="l" rtl="0" fontAlgn="base">
      <a:spcBef>
        <a:spcPct val="0"/>
      </a:spcBef>
      <a:spcAft>
        <a:spcPct val="0"/>
      </a:spcAft>
      <a:defRPr kern="1200">
        <a:solidFill>
          <a:schemeClr val="tx1"/>
        </a:solidFill>
        <a:latin typeface="Arial" charset="0"/>
        <a:ea typeface="ＭＳ Ｐゴシック" charset="0"/>
        <a:cs typeface="+mn-cs"/>
      </a:defRPr>
    </a:lvl1pPr>
    <a:lvl2pPr marL="457200" algn="l" rtl="0" fontAlgn="base">
      <a:spcBef>
        <a:spcPct val="0"/>
      </a:spcBef>
      <a:spcAft>
        <a:spcPct val="0"/>
      </a:spcAft>
      <a:defRPr kern="1200">
        <a:solidFill>
          <a:schemeClr val="tx1"/>
        </a:solidFill>
        <a:latin typeface="Arial" charset="0"/>
        <a:ea typeface="ＭＳ Ｐゴシック" charset="0"/>
        <a:cs typeface="+mn-cs"/>
      </a:defRPr>
    </a:lvl2pPr>
    <a:lvl3pPr marL="914400" algn="l" rtl="0" fontAlgn="base">
      <a:spcBef>
        <a:spcPct val="0"/>
      </a:spcBef>
      <a:spcAft>
        <a:spcPct val="0"/>
      </a:spcAft>
      <a:defRPr kern="1200">
        <a:solidFill>
          <a:schemeClr val="tx1"/>
        </a:solidFill>
        <a:latin typeface="Arial" charset="0"/>
        <a:ea typeface="ＭＳ Ｐゴシック" charset="0"/>
        <a:cs typeface="+mn-cs"/>
      </a:defRPr>
    </a:lvl3pPr>
    <a:lvl4pPr marL="1371600" algn="l" rtl="0" fontAlgn="base">
      <a:spcBef>
        <a:spcPct val="0"/>
      </a:spcBef>
      <a:spcAft>
        <a:spcPct val="0"/>
      </a:spcAft>
      <a:defRPr kern="1200">
        <a:solidFill>
          <a:schemeClr val="tx1"/>
        </a:solidFill>
        <a:latin typeface="Arial" charset="0"/>
        <a:ea typeface="ＭＳ Ｐゴシック" charset="0"/>
        <a:cs typeface="+mn-cs"/>
      </a:defRPr>
    </a:lvl4pPr>
    <a:lvl5pPr marL="1828800" algn="l" rtl="0" fontAlgn="base">
      <a:spcBef>
        <a:spcPct val="0"/>
      </a:spcBef>
      <a:spcAft>
        <a:spcPct val="0"/>
      </a:spcAft>
      <a:defRPr kern="1200">
        <a:solidFill>
          <a:schemeClr val="tx1"/>
        </a:solidFill>
        <a:latin typeface="Arial" charset="0"/>
        <a:ea typeface="ＭＳ Ｐゴシック" charset="0"/>
        <a:cs typeface="+mn-cs"/>
      </a:defRPr>
    </a:lvl5pPr>
    <a:lvl6pPr marL="2286000" algn="l" defTabSz="457200" rtl="0" eaLnBrk="1" latinLnBrk="0" hangingPunct="1">
      <a:defRPr kern="1200">
        <a:solidFill>
          <a:schemeClr val="tx1"/>
        </a:solidFill>
        <a:latin typeface="Arial" charset="0"/>
        <a:ea typeface="ＭＳ Ｐゴシック" charset="0"/>
        <a:cs typeface="+mn-cs"/>
      </a:defRPr>
    </a:lvl6pPr>
    <a:lvl7pPr marL="2743200" algn="l" defTabSz="457200" rtl="0" eaLnBrk="1" latinLnBrk="0" hangingPunct="1">
      <a:defRPr kern="1200">
        <a:solidFill>
          <a:schemeClr val="tx1"/>
        </a:solidFill>
        <a:latin typeface="Arial" charset="0"/>
        <a:ea typeface="ＭＳ Ｐゴシック" charset="0"/>
        <a:cs typeface="+mn-cs"/>
      </a:defRPr>
    </a:lvl7pPr>
    <a:lvl8pPr marL="3200400" algn="l" defTabSz="457200" rtl="0" eaLnBrk="1" latinLnBrk="0" hangingPunct="1">
      <a:defRPr kern="1200">
        <a:solidFill>
          <a:schemeClr val="tx1"/>
        </a:solidFill>
        <a:latin typeface="Arial" charset="0"/>
        <a:ea typeface="ＭＳ Ｐゴシック" charset="0"/>
        <a:cs typeface="+mn-cs"/>
      </a:defRPr>
    </a:lvl8pPr>
    <a:lvl9pPr marL="3657600" algn="l" defTabSz="457200" rtl="0" eaLnBrk="1" latinLnBrk="0" hangingPunct="1">
      <a:defRPr kern="1200">
        <a:solidFill>
          <a:schemeClr val="tx1"/>
        </a:solidFill>
        <a:latin typeface="Arial" charset="0"/>
        <a:ea typeface="ＭＳ Ｐゴシック" charset="0"/>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varScale="1">
        <p:scale>
          <a:sx n="142" d="100"/>
          <a:sy n="142" d="100"/>
        </p:scale>
        <p:origin x="-120" y="-296"/>
      </p:cViewPr>
      <p:guideLst>
        <p:guide orient="horz" pos="2160"/>
        <p:guide pos="288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9" Type="http://schemas.openxmlformats.org/officeDocument/2006/relationships/slide" Target="slides/slide8.xml"/><Relationship Id="rId20" Type="http://schemas.openxmlformats.org/officeDocument/2006/relationships/viewProps" Target="viewProps.xml"/><Relationship Id="rId21" Type="http://schemas.openxmlformats.org/officeDocument/2006/relationships/theme" Target="theme/theme1.xml"/><Relationship Id="rId22" Type="http://schemas.openxmlformats.org/officeDocument/2006/relationships/tableStyles" Target="tableStyles.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printerSettings" Target="printerSettings/printerSettings1.bin"/><Relationship Id="rId19" Type="http://schemas.openxmlformats.org/officeDocument/2006/relationships/presProps" Target="presProps.xml"/><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lvl1pPr>
              <a:defRPr/>
            </a:lvl1pPr>
          </a:lstStyle>
          <a:p>
            <a:fld id="{FFAD4F71-9188-0444-B760-88B062CC0A18}" type="datetimeFigureOut">
              <a:rPr lang="en-US"/>
              <a:pPr/>
              <a:t>27/05/2014</a:t>
            </a:fld>
            <a:endParaRPr lang="en-US" dirty="0"/>
          </a:p>
        </p:txBody>
      </p:sp>
      <p:sp>
        <p:nvSpPr>
          <p:cNvPr id="5" name="Footer Placeholder 4"/>
          <p:cNvSpPr>
            <a:spLocks noGrp="1"/>
          </p:cNvSpPr>
          <p:nvPr>
            <p:ph type="ftr" sz="quarter" idx="11"/>
          </p:nvPr>
        </p:nvSpPr>
        <p:spPr/>
        <p:txBody>
          <a:bodyPr/>
          <a:lstStyle>
            <a:lvl1pPr>
              <a:defRPr/>
            </a:lvl1pPr>
          </a:lstStyle>
          <a:p>
            <a:pPr>
              <a:defRPr/>
            </a:pPr>
            <a:endParaRPr lang="en-US" dirty="0"/>
          </a:p>
        </p:txBody>
      </p:sp>
      <p:sp>
        <p:nvSpPr>
          <p:cNvPr id="6" name="Slide Number Placeholder 5"/>
          <p:cNvSpPr>
            <a:spLocks noGrp="1"/>
          </p:cNvSpPr>
          <p:nvPr>
            <p:ph type="sldNum" sz="quarter" idx="12"/>
          </p:nvPr>
        </p:nvSpPr>
        <p:spPr/>
        <p:txBody>
          <a:bodyPr/>
          <a:lstStyle>
            <a:lvl1pPr>
              <a:defRPr/>
            </a:lvl1pPr>
          </a:lstStyle>
          <a:p>
            <a:fld id="{FD459C4C-E199-C146-B96A-0127E8748757}" type="slidenum">
              <a:rPr lang="en-US"/>
              <a:pPr/>
              <a:t>‹#›</a:t>
            </a:fld>
            <a:endParaRPr lang="en-US" dirty="0"/>
          </a:p>
        </p:txBody>
      </p:sp>
    </p:spTree>
    <p:extLst>
      <p:ext uri="{BB962C8B-B14F-4D97-AF65-F5344CB8AC3E}">
        <p14:creationId xmlns:p14="http://schemas.microsoft.com/office/powerpoint/2010/main" val="247470534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fld id="{F395C0D5-C9C0-864F-8C61-5BB1F0F9894A}" type="datetimeFigureOut">
              <a:rPr lang="en-US"/>
              <a:pPr/>
              <a:t>27/05/2014</a:t>
            </a:fld>
            <a:endParaRPr lang="en-US" dirty="0"/>
          </a:p>
        </p:txBody>
      </p:sp>
      <p:sp>
        <p:nvSpPr>
          <p:cNvPr id="5" name="Footer Placeholder 4"/>
          <p:cNvSpPr>
            <a:spLocks noGrp="1"/>
          </p:cNvSpPr>
          <p:nvPr>
            <p:ph type="ftr" sz="quarter" idx="11"/>
          </p:nvPr>
        </p:nvSpPr>
        <p:spPr/>
        <p:txBody>
          <a:bodyPr/>
          <a:lstStyle>
            <a:lvl1pPr>
              <a:defRPr/>
            </a:lvl1pPr>
          </a:lstStyle>
          <a:p>
            <a:pPr>
              <a:defRPr/>
            </a:pPr>
            <a:endParaRPr lang="en-US" dirty="0"/>
          </a:p>
        </p:txBody>
      </p:sp>
      <p:sp>
        <p:nvSpPr>
          <p:cNvPr id="6" name="Slide Number Placeholder 5"/>
          <p:cNvSpPr>
            <a:spLocks noGrp="1"/>
          </p:cNvSpPr>
          <p:nvPr>
            <p:ph type="sldNum" sz="quarter" idx="12"/>
          </p:nvPr>
        </p:nvSpPr>
        <p:spPr/>
        <p:txBody>
          <a:bodyPr/>
          <a:lstStyle>
            <a:lvl1pPr>
              <a:defRPr/>
            </a:lvl1pPr>
          </a:lstStyle>
          <a:p>
            <a:fld id="{6FA79491-C81B-B547-B814-6F57FA082333}" type="slidenum">
              <a:rPr lang="en-US"/>
              <a:pPr/>
              <a:t>‹#›</a:t>
            </a:fld>
            <a:endParaRPr lang="en-US" dirty="0"/>
          </a:p>
        </p:txBody>
      </p:sp>
    </p:spTree>
    <p:extLst>
      <p:ext uri="{BB962C8B-B14F-4D97-AF65-F5344CB8AC3E}">
        <p14:creationId xmlns:p14="http://schemas.microsoft.com/office/powerpoint/2010/main" val="142244317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lvl1pPr>
              <a:defRPr/>
            </a:lvl1pPr>
          </a:lstStyle>
          <a:p>
            <a:fld id="{F19F21A3-7041-5848-9DF8-2A98C6A236A4}" type="datetimeFigureOut">
              <a:rPr lang="en-US"/>
              <a:pPr/>
              <a:t>27/05/2014</a:t>
            </a:fld>
            <a:endParaRPr lang="en-US" dirty="0"/>
          </a:p>
        </p:txBody>
      </p:sp>
      <p:sp>
        <p:nvSpPr>
          <p:cNvPr id="5" name="Footer Placeholder 4"/>
          <p:cNvSpPr>
            <a:spLocks noGrp="1"/>
          </p:cNvSpPr>
          <p:nvPr>
            <p:ph type="ftr" sz="quarter" idx="11"/>
          </p:nvPr>
        </p:nvSpPr>
        <p:spPr/>
        <p:txBody>
          <a:bodyPr/>
          <a:lstStyle>
            <a:lvl1pPr>
              <a:defRPr/>
            </a:lvl1pPr>
          </a:lstStyle>
          <a:p>
            <a:pPr>
              <a:defRPr/>
            </a:pPr>
            <a:endParaRPr lang="en-US" dirty="0"/>
          </a:p>
        </p:txBody>
      </p:sp>
      <p:sp>
        <p:nvSpPr>
          <p:cNvPr id="6" name="Slide Number Placeholder 5"/>
          <p:cNvSpPr>
            <a:spLocks noGrp="1"/>
          </p:cNvSpPr>
          <p:nvPr>
            <p:ph type="sldNum" sz="quarter" idx="12"/>
          </p:nvPr>
        </p:nvSpPr>
        <p:spPr/>
        <p:txBody>
          <a:bodyPr/>
          <a:lstStyle>
            <a:lvl1pPr>
              <a:defRPr/>
            </a:lvl1pPr>
          </a:lstStyle>
          <a:p>
            <a:fld id="{357686C6-48D6-4E43-9AA1-3E460C25D0DA}" type="slidenum">
              <a:rPr lang="en-US"/>
              <a:pPr/>
              <a:t>‹#›</a:t>
            </a:fld>
            <a:endParaRPr lang="en-US" dirty="0"/>
          </a:p>
        </p:txBody>
      </p:sp>
    </p:spTree>
    <p:extLst>
      <p:ext uri="{BB962C8B-B14F-4D97-AF65-F5344CB8AC3E}">
        <p14:creationId xmlns:p14="http://schemas.microsoft.com/office/powerpoint/2010/main" val="323635065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3"/>
          <p:cNvSpPr>
            <a:spLocks noGrp="1"/>
          </p:cNvSpPr>
          <p:nvPr>
            <p:ph type="dt" sz="half" idx="10"/>
          </p:nvPr>
        </p:nvSpPr>
        <p:spPr/>
        <p:txBody>
          <a:bodyPr/>
          <a:lstStyle>
            <a:lvl1pPr>
              <a:defRPr/>
            </a:lvl1pPr>
          </a:lstStyle>
          <a:p>
            <a:fld id="{88E8EF3D-087A-3146-8D10-7C445C490892}" type="datetimeFigureOut">
              <a:rPr lang="en-US"/>
              <a:pPr/>
              <a:t>27/05/2014</a:t>
            </a:fld>
            <a:endParaRPr lang="en-US" dirty="0"/>
          </a:p>
        </p:txBody>
      </p:sp>
      <p:sp>
        <p:nvSpPr>
          <p:cNvPr id="6" name="Footer Placeholder 4"/>
          <p:cNvSpPr>
            <a:spLocks noGrp="1"/>
          </p:cNvSpPr>
          <p:nvPr>
            <p:ph type="ftr" sz="quarter" idx="11"/>
          </p:nvPr>
        </p:nvSpPr>
        <p:spPr/>
        <p:txBody>
          <a:bodyPr/>
          <a:lstStyle>
            <a:lvl1pPr>
              <a:defRPr/>
            </a:lvl1pPr>
          </a:lstStyle>
          <a:p>
            <a:pPr>
              <a:defRPr/>
            </a:pPr>
            <a:endParaRPr lang="en-US" dirty="0"/>
          </a:p>
        </p:txBody>
      </p:sp>
      <p:sp>
        <p:nvSpPr>
          <p:cNvPr id="7" name="Slide Number Placeholder 5"/>
          <p:cNvSpPr>
            <a:spLocks noGrp="1"/>
          </p:cNvSpPr>
          <p:nvPr>
            <p:ph type="sldNum" sz="quarter" idx="12"/>
          </p:nvPr>
        </p:nvSpPr>
        <p:spPr/>
        <p:txBody>
          <a:bodyPr/>
          <a:lstStyle>
            <a:lvl1pPr>
              <a:defRPr/>
            </a:lvl1pPr>
          </a:lstStyle>
          <a:p>
            <a:fld id="{6715357E-D3CB-AE40-9EFA-26572FB833A9}" type="slidenum">
              <a:rPr lang="en-US"/>
              <a:pPr/>
              <a:t>‹#›</a:t>
            </a:fld>
            <a:endParaRPr lang="en-US" dirty="0"/>
          </a:p>
        </p:txBody>
      </p:sp>
    </p:spTree>
    <p:extLst>
      <p:ext uri="{BB962C8B-B14F-4D97-AF65-F5344CB8AC3E}">
        <p14:creationId xmlns:p14="http://schemas.microsoft.com/office/powerpoint/2010/main" val="129762555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3"/>
          <p:cNvSpPr>
            <a:spLocks noGrp="1"/>
          </p:cNvSpPr>
          <p:nvPr>
            <p:ph type="dt" sz="half" idx="10"/>
          </p:nvPr>
        </p:nvSpPr>
        <p:spPr/>
        <p:txBody>
          <a:bodyPr/>
          <a:lstStyle>
            <a:lvl1pPr>
              <a:defRPr/>
            </a:lvl1pPr>
          </a:lstStyle>
          <a:p>
            <a:fld id="{3184A4AF-D3EA-384E-938F-039333287A4E}" type="datetimeFigureOut">
              <a:rPr lang="en-US"/>
              <a:pPr/>
              <a:t>27/05/2014</a:t>
            </a:fld>
            <a:endParaRPr lang="en-US" dirty="0"/>
          </a:p>
        </p:txBody>
      </p:sp>
      <p:sp>
        <p:nvSpPr>
          <p:cNvPr id="8" name="Footer Placeholder 4"/>
          <p:cNvSpPr>
            <a:spLocks noGrp="1"/>
          </p:cNvSpPr>
          <p:nvPr>
            <p:ph type="ftr" sz="quarter" idx="11"/>
          </p:nvPr>
        </p:nvSpPr>
        <p:spPr/>
        <p:txBody>
          <a:bodyPr/>
          <a:lstStyle>
            <a:lvl1pPr>
              <a:defRPr/>
            </a:lvl1pPr>
          </a:lstStyle>
          <a:p>
            <a:pPr>
              <a:defRPr/>
            </a:pPr>
            <a:endParaRPr lang="en-US" dirty="0"/>
          </a:p>
        </p:txBody>
      </p:sp>
      <p:sp>
        <p:nvSpPr>
          <p:cNvPr id="9" name="Slide Number Placeholder 5"/>
          <p:cNvSpPr>
            <a:spLocks noGrp="1"/>
          </p:cNvSpPr>
          <p:nvPr>
            <p:ph type="sldNum" sz="quarter" idx="12"/>
          </p:nvPr>
        </p:nvSpPr>
        <p:spPr/>
        <p:txBody>
          <a:bodyPr/>
          <a:lstStyle>
            <a:lvl1pPr>
              <a:defRPr/>
            </a:lvl1pPr>
          </a:lstStyle>
          <a:p>
            <a:fld id="{455A5A64-DDF0-E84B-9436-3AA549452638}" type="slidenum">
              <a:rPr lang="en-US"/>
              <a:pPr/>
              <a:t>‹#›</a:t>
            </a:fld>
            <a:endParaRPr lang="en-US" dirty="0"/>
          </a:p>
        </p:txBody>
      </p:sp>
    </p:spTree>
    <p:extLst>
      <p:ext uri="{BB962C8B-B14F-4D97-AF65-F5344CB8AC3E}">
        <p14:creationId xmlns:p14="http://schemas.microsoft.com/office/powerpoint/2010/main" val="370678844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3"/>
          <p:cNvSpPr>
            <a:spLocks noGrp="1"/>
          </p:cNvSpPr>
          <p:nvPr>
            <p:ph type="dt" sz="half" idx="10"/>
          </p:nvPr>
        </p:nvSpPr>
        <p:spPr/>
        <p:txBody>
          <a:bodyPr/>
          <a:lstStyle>
            <a:lvl1pPr>
              <a:defRPr/>
            </a:lvl1pPr>
          </a:lstStyle>
          <a:p>
            <a:fld id="{BE82A6DA-30F4-BF4D-A16B-7ACB6487E5A1}" type="datetimeFigureOut">
              <a:rPr lang="en-US"/>
              <a:pPr/>
              <a:t>27/05/2014</a:t>
            </a:fld>
            <a:endParaRPr lang="en-US" dirty="0"/>
          </a:p>
        </p:txBody>
      </p:sp>
      <p:sp>
        <p:nvSpPr>
          <p:cNvPr id="4" name="Footer Placeholder 4"/>
          <p:cNvSpPr>
            <a:spLocks noGrp="1"/>
          </p:cNvSpPr>
          <p:nvPr>
            <p:ph type="ftr" sz="quarter" idx="11"/>
          </p:nvPr>
        </p:nvSpPr>
        <p:spPr/>
        <p:txBody>
          <a:bodyPr/>
          <a:lstStyle>
            <a:lvl1pPr>
              <a:defRPr/>
            </a:lvl1pPr>
          </a:lstStyle>
          <a:p>
            <a:pPr>
              <a:defRPr/>
            </a:pPr>
            <a:endParaRPr lang="en-US" dirty="0"/>
          </a:p>
        </p:txBody>
      </p:sp>
      <p:sp>
        <p:nvSpPr>
          <p:cNvPr id="5" name="Slide Number Placeholder 5"/>
          <p:cNvSpPr>
            <a:spLocks noGrp="1"/>
          </p:cNvSpPr>
          <p:nvPr>
            <p:ph type="sldNum" sz="quarter" idx="12"/>
          </p:nvPr>
        </p:nvSpPr>
        <p:spPr/>
        <p:txBody>
          <a:bodyPr/>
          <a:lstStyle>
            <a:lvl1pPr>
              <a:defRPr/>
            </a:lvl1pPr>
          </a:lstStyle>
          <a:p>
            <a:fld id="{06A18FBF-896A-244D-B4B9-85E2B8433F33}" type="slidenum">
              <a:rPr lang="en-US"/>
              <a:pPr/>
              <a:t>‹#›</a:t>
            </a:fld>
            <a:endParaRPr lang="en-US" dirty="0"/>
          </a:p>
        </p:txBody>
      </p:sp>
    </p:spTree>
    <p:extLst>
      <p:ext uri="{BB962C8B-B14F-4D97-AF65-F5344CB8AC3E}">
        <p14:creationId xmlns:p14="http://schemas.microsoft.com/office/powerpoint/2010/main" val="40022140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3"/>
          <p:cNvSpPr>
            <a:spLocks noGrp="1"/>
          </p:cNvSpPr>
          <p:nvPr>
            <p:ph type="dt" sz="half" idx="10"/>
          </p:nvPr>
        </p:nvSpPr>
        <p:spPr/>
        <p:txBody>
          <a:bodyPr/>
          <a:lstStyle>
            <a:lvl1pPr>
              <a:defRPr/>
            </a:lvl1pPr>
          </a:lstStyle>
          <a:p>
            <a:fld id="{9A3B46E2-739D-E044-BF62-502BDB3412F4}" type="datetimeFigureOut">
              <a:rPr lang="en-US"/>
              <a:pPr/>
              <a:t>27/05/2014</a:t>
            </a:fld>
            <a:endParaRPr lang="en-US" dirty="0"/>
          </a:p>
        </p:txBody>
      </p:sp>
      <p:sp>
        <p:nvSpPr>
          <p:cNvPr id="3" name="Footer Placeholder 4"/>
          <p:cNvSpPr>
            <a:spLocks noGrp="1"/>
          </p:cNvSpPr>
          <p:nvPr>
            <p:ph type="ftr" sz="quarter" idx="11"/>
          </p:nvPr>
        </p:nvSpPr>
        <p:spPr/>
        <p:txBody>
          <a:bodyPr/>
          <a:lstStyle>
            <a:lvl1pPr>
              <a:defRPr/>
            </a:lvl1pPr>
          </a:lstStyle>
          <a:p>
            <a:pPr>
              <a:defRPr/>
            </a:pPr>
            <a:endParaRPr lang="en-US" dirty="0"/>
          </a:p>
        </p:txBody>
      </p:sp>
      <p:sp>
        <p:nvSpPr>
          <p:cNvPr id="4" name="Slide Number Placeholder 5"/>
          <p:cNvSpPr>
            <a:spLocks noGrp="1"/>
          </p:cNvSpPr>
          <p:nvPr>
            <p:ph type="sldNum" sz="quarter" idx="12"/>
          </p:nvPr>
        </p:nvSpPr>
        <p:spPr/>
        <p:txBody>
          <a:bodyPr/>
          <a:lstStyle>
            <a:lvl1pPr>
              <a:defRPr/>
            </a:lvl1pPr>
          </a:lstStyle>
          <a:p>
            <a:fld id="{58E71305-5F0B-5D4E-A386-8F09CADF46EF}" type="slidenum">
              <a:rPr lang="en-US"/>
              <a:pPr/>
              <a:t>‹#›</a:t>
            </a:fld>
            <a:endParaRPr lang="en-US" dirty="0"/>
          </a:p>
        </p:txBody>
      </p:sp>
    </p:spTree>
    <p:extLst>
      <p:ext uri="{BB962C8B-B14F-4D97-AF65-F5344CB8AC3E}">
        <p14:creationId xmlns:p14="http://schemas.microsoft.com/office/powerpoint/2010/main" val="244822934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3"/>
          <p:cNvSpPr>
            <a:spLocks noGrp="1"/>
          </p:cNvSpPr>
          <p:nvPr>
            <p:ph type="dt" sz="half" idx="10"/>
          </p:nvPr>
        </p:nvSpPr>
        <p:spPr/>
        <p:txBody>
          <a:bodyPr/>
          <a:lstStyle>
            <a:lvl1pPr>
              <a:defRPr/>
            </a:lvl1pPr>
          </a:lstStyle>
          <a:p>
            <a:fld id="{75BB74B2-137B-AA49-8D1E-2CBF5EDAA964}" type="datetimeFigureOut">
              <a:rPr lang="en-US"/>
              <a:pPr/>
              <a:t>27/05/2014</a:t>
            </a:fld>
            <a:endParaRPr lang="en-US" dirty="0"/>
          </a:p>
        </p:txBody>
      </p:sp>
      <p:sp>
        <p:nvSpPr>
          <p:cNvPr id="6" name="Footer Placeholder 4"/>
          <p:cNvSpPr>
            <a:spLocks noGrp="1"/>
          </p:cNvSpPr>
          <p:nvPr>
            <p:ph type="ftr" sz="quarter" idx="11"/>
          </p:nvPr>
        </p:nvSpPr>
        <p:spPr/>
        <p:txBody>
          <a:bodyPr/>
          <a:lstStyle>
            <a:lvl1pPr>
              <a:defRPr/>
            </a:lvl1pPr>
          </a:lstStyle>
          <a:p>
            <a:pPr>
              <a:defRPr/>
            </a:pPr>
            <a:endParaRPr lang="en-US" dirty="0"/>
          </a:p>
        </p:txBody>
      </p:sp>
      <p:sp>
        <p:nvSpPr>
          <p:cNvPr id="7" name="Slide Number Placeholder 5"/>
          <p:cNvSpPr>
            <a:spLocks noGrp="1"/>
          </p:cNvSpPr>
          <p:nvPr>
            <p:ph type="sldNum" sz="quarter" idx="12"/>
          </p:nvPr>
        </p:nvSpPr>
        <p:spPr/>
        <p:txBody>
          <a:bodyPr/>
          <a:lstStyle>
            <a:lvl1pPr>
              <a:defRPr/>
            </a:lvl1pPr>
          </a:lstStyle>
          <a:p>
            <a:fld id="{3D344E81-8934-A94A-91EE-63AE74296FB0}" type="slidenum">
              <a:rPr lang="en-US"/>
              <a:pPr/>
              <a:t>‹#›</a:t>
            </a:fld>
            <a:endParaRPr lang="en-US" dirty="0"/>
          </a:p>
        </p:txBody>
      </p:sp>
    </p:spTree>
    <p:extLst>
      <p:ext uri="{BB962C8B-B14F-4D97-AF65-F5344CB8AC3E}">
        <p14:creationId xmlns:p14="http://schemas.microsoft.com/office/powerpoint/2010/main" val="153420242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dirty="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3"/>
          <p:cNvSpPr>
            <a:spLocks noGrp="1"/>
          </p:cNvSpPr>
          <p:nvPr>
            <p:ph type="dt" sz="half" idx="10"/>
          </p:nvPr>
        </p:nvSpPr>
        <p:spPr/>
        <p:txBody>
          <a:bodyPr/>
          <a:lstStyle>
            <a:lvl1pPr>
              <a:defRPr/>
            </a:lvl1pPr>
          </a:lstStyle>
          <a:p>
            <a:fld id="{A1B05E89-1B3C-6240-AB03-83FB3BB5FF31}" type="datetimeFigureOut">
              <a:rPr lang="en-US"/>
              <a:pPr/>
              <a:t>27/05/2014</a:t>
            </a:fld>
            <a:endParaRPr lang="en-US" dirty="0"/>
          </a:p>
        </p:txBody>
      </p:sp>
      <p:sp>
        <p:nvSpPr>
          <p:cNvPr id="6" name="Footer Placeholder 4"/>
          <p:cNvSpPr>
            <a:spLocks noGrp="1"/>
          </p:cNvSpPr>
          <p:nvPr>
            <p:ph type="ftr" sz="quarter" idx="11"/>
          </p:nvPr>
        </p:nvSpPr>
        <p:spPr/>
        <p:txBody>
          <a:bodyPr/>
          <a:lstStyle>
            <a:lvl1pPr>
              <a:defRPr/>
            </a:lvl1pPr>
          </a:lstStyle>
          <a:p>
            <a:pPr>
              <a:defRPr/>
            </a:pPr>
            <a:endParaRPr lang="en-US" dirty="0"/>
          </a:p>
        </p:txBody>
      </p:sp>
      <p:sp>
        <p:nvSpPr>
          <p:cNvPr id="7" name="Slide Number Placeholder 5"/>
          <p:cNvSpPr>
            <a:spLocks noGrp="1"/>
          </p:cNvSpPr>
          <p:nvPr>
            <p:ph type="sldNum" sz="quarter" idx="12"/>
          </p:nvPr>
        </p:nvSpPr>
        <p:spPr/>
        <p:txBody>
          <a:bodyPr/>
          <a:lstStyle>
            <a:lvl1pPr>
              <a:defRPr/>
            </a:lvl1pPr>
          </a:lstStyle>
          <a:p>
            <a:fld id="{AEE92FA6-5A74-944D-BD0D-5F72B1668BE2}" type="slidenum">
              <a:rPr lang="en-US"/>
              <a:pPr/>
              <a:t>‹#›</a:t>
            </a:fld>
            <a:endParaRPr lang="en-US" dirty="0"/>
          </a:p>
        </p:txBody>
      </p:sp>
    </p:spTree>
    <p:extLst>
      <p:ext uri="{BB962C8B-B14F-4D97-AF65-F5344CB8AC3E}">
        <p14:creationId xmlns:p14="http://schemas.microsoft.com/office/powerpoint/2010/main" val="109502488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fld id="{099383FF-1729-0F4D-A09D-EBA965E75935}" type="datetimeFigureOut">
              <a:rPr lang="en-US"/>
              <a:pPr/>
              <a:t>27/05/2014</a:t>
            </a:fld>
            <a:endParaRPr lang="en-US" dirty="0"/>
          </a:p>
        </p:txBody>
      </p:sp>
      <p:sp>
        <p:nvSpPr>
          <p:cNvPr id="5" name="Footer Placeholder 4"/>
          <p:cNvSpPr>
            <a:spLocks noGrp="1"/>
          </p:cNvSpPr>
          <p:nvPr>
            <p:ph type="ftr" sz="quarter" idx="11"/>
          </p:nvPr>
        </p:nvSpPr>
        <p:spPr/>
        <p:txBody>
          <a:bodyPr/>
          <a:lstStyle>
            <a:lvl1pPr>
              <a:defRPr/>
            </a:lvl1pPr>
          </a:lstStyle>
          <a:p>
            <a:pPr>
              <a:defRPr/>
            </a:pPr>
            <a:endParaRPr lang="en-US" dirty="0"/>
          </a:p>
        </p:txBody>
      </p:sp>
      <p:sp>
        <p:nvSpPr>
          <p:cNvPr id="6" name="Slide Number Placeholder 5"/>
          <p:cNvSpPr>
            <a:spLocks noGrp="1"/>
          </p:cNvSpPr>
          <p:nvPr>
            <p:ph type="sldNum" sz="quarter" idx="12"/>
          </p:nvPr>
        </p:nvSpPr>
        <p:spPr/>
        <p:txBody>
          <a:bodyPr/>
          <a:lstStyle>
            <a:lvl1pPr>
              <a:defRPr/>
            </a:lvl1pPr>
          </a:lstStyle>
          <a:p>
            <a:fld id="{E49143FE-B674-1E4C-985B-E9FBEEADC6E2}" type="slidenum">
              <a:rPr lang="en-US"/>
              <a:pPr/>
              <a:t>‹#›</a:t>
            </a:fld>
            <a:endParaRPr lang="en-US" dirty="0"/>
          </a:p>
        </p:txBody>
      </p:sp>
    </p:spTree>
    <p:extLst>
      <p:ext uri="{BB962C8B-B14F-4D97-AF65-F5344CB8AC3E}">
        <p14:creationId xmlns:p14="http://schemas.microsoft.com/office/powerpoint/2010/main" val="54266797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fld id="{27811DE3-9FB3-E946-A386-E7E43089883D}" type="datetimeFigureOut">
              <a:rPr lang="en-US"/>
              <a:pPr/>
              <a:t>27/05/2014</a:t>
            </a:fld>
            <a:endParaRPr lang="en-US" dirty="0"/>
          </a:p>
        </p:txBody>
      </p:sp>
      <p:sp>
        <p:nvSpPr>
          <p:cNvPr id="5" name="Footer Placeholder 4"/>
          <p:cNvSpPr>
            <a:spLocks noGrp="1"/>
          </p:cNvSpPr>
          <p:nvPr>
            <p:ph type="ftr" sz="quarter" idx="11"/>
          </p:nvPr>
        </p:nvSpPr>
        <p:spPr/>
        <p:txBody>
          <a:bodyPr/>
          <a:lstStyle>
            <a:lvl1pPr>
              <a:defRPr/>
            </a:lvl1pPr>
          </a:lstStyle>
          <a:p>
            <a:pPr>
              <a:defRPr/>
            </a:pPr>
            <a:endParaRPr lang="en-US" dirty="0"/>
          </a:p>
        </p:txBody>
      </p:sp>
      <p:sp>
        <p:nvSpPr>
          <p:cNvPr id="6" name="Slide Number Placeholder 5"/>
          <p:cNvSpPr>
            <a:spLocks noGrp="1"/>
          </p:cNvSpPr>
          <p:nvPr>
            <p:ph type="sldNum" sz="quarter" idx="12"/>
          </p:nvPr>
        </p:nvSpPr>
        <p:spPr/>
        <p:txBody>
          <a:bodyPr/>
          <a:lstStyle>
            <a:lvl1pPr>
              <a:defRPr/>
            </a:lvl1pPr>
          </a:lstStyle>
          <a:p>
            <a:fld id="{2A341F92-9875-DE42-9D99-F3131DD3538A}" type="slidenum">
              <a:rPr lang="en-US"/>
              <a:pPr/>
              <a:t>‹#›</a:t>
            </a:fld>
            <a:endParaRPr lang="en-US" dirty="0"/>
          </a:p>
        </p:txBody>
      </p:sp>
    </p:spTree>
    <p:extLst>
      <p:ext uri="{BB962C8B-B14F-4D97-AF65-F5344CB8AC3E}">
        <p14:creationId xmlns:p14="http://schemas.microsoft.com/office/powerpoint/2010/main" val="2173381576"/>
      </p:ext>
    </p:extLst>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2" Type="http://schemas.openxmlformats.org/officeDocument/2006/relationships/theme" Target="../theme/theme1.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26" name="Title Placeholder 1"/>
          <p:cNvSpPr>
            <a:spLocks noGrp="1"/>
          </p:cNvSpPr>
          <p:nvPr>
            <p:ph type="title"/>
          </p:nvPr>
        </p:nvSpPr>
        <p:spPr bwMode="auto">
          <a:xfrm>
            <a:off x="457200" y="274638"/>
            <a:ext cx="82296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vert="horz" wrap="square" lIns="91440" tIns="45720" rIns="91440" bIns="45720" numCol="1" anchor="ctr" anchorCtr="0" compatLnSpc="1">
            <a:prstTxWarp prst="textNoShape">
              <a:avLst/>
            </a:prstTxWarp>
          </a:bodyPr>
          <a:lstStyle/>
          <a:p>
            <a:pPr lvl="0"/>
            <a:r>
              <a:rPr lang="en-US"/>
              <a:t>Click to edit Master title style</a:t>
            </a:r>
          </a:p>
        </p:txBody>
      </p:sp>
      <p:sp>
        <p:nvSpPr>
          <p:cNvPr id="1027" name="Text Placeholder 2"/>
          <p:cNvSpPr>
            <a:spLocks noGrp="1"/>
          </p:cNvSpPr>
          <p:nvPr>
            <p:ph type="body" idx="1"/>
          </p:nvPr>
        </p:nvSpPr>
        <p:spPr bwMode="auto">
          <a:xfrm>
            <a:off x="457200" y="1600200"/>
            <a:ext cx="8229600"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wrap="square" lIns="91440" tIns="45720" rIns="91440" bIns="45720" numCol="1" anchor="ctr" anchorCtr="0" compatLnSpc="1">
            <a:prstTxWarp prst="textNoShape">
              <a:avLst/>
            </a:prstTxWarp>
          </a:bodyPr>
          <a:lstStyle>
            <a:lvl1pPr>
              <a:defRPr sz="1200">
                <a:solidFill>
                  <a:srgbClr val="898989"/>
                </a:solidFill>
                <a:latin typeface="Calibri" charset="0"/>
              </a:defRPr>
            </a:lvl1pPr>
          </a:lstStyle>
          <a:p>
            <a:fld id="{893D8F08-9FC4-1A43-ACD1-F32BD603BDD2}" type="datetimeFigureOut">
              <a:rPr lang="en-US"/>
              <a:pPr/>
              <a:t>27/05/2014</a:t>
            </a:fld>
            <a:endParaRPr lang="en-US" dirty="0"/>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fontAlgn="auto">
              <a:spcBef>
                <a:spcPts val="0"/>
              </a:spcBef>
              <a:spcAft>
                <a:spcPts val="0"/>
              </a:spcAft>
              <a:defRPr sz="1200">
                <a:solidFill>
                  <a:schemeClr val="tx1">
                    <a:tint val="75000"/>
                  </a:schemeClr>
                </a:solidFill>
                <a:latin typeface="+mn-lt"/>
                <a:ea typeface="+mn-ea"/>
              </a:defRPr>
            </a:lvl1pPr>
          </a:lstStyle>
          <a:p>
            <a:pPr>
              <a:defRPr/>
            </a:pPr>
            <a:endParaRPr lang="en-US" dirty="0"/>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wrap="square" lIns="91440" tIns="45720" rIns="91440" bIns="45720" numCol="1" anchor="ctr" anchorCtr="0" compatLnSpc="1">
            <a:prstTxWarp prst="textNoShape">
              <a:avLst/>
            </a:prstTxWarp>
          </a:bodyPr>
          <a:lstStyle>
            <a:lvl1pPr algn="r">
              <a:defRPr sz="1200">
                <a:solidFill>
                  <a:srgbClr val="898989"/>
                </a:solidFill>
                <a:latin typeface="Calibri" charset="0"/>
              </a:defRPr>
            </a:lvl1pPr>
          </a:lstStyle>
          <a:p>
            <a:fld id="{88415E0C-9623-8B4A-9AE3-3A2AB8C29316}" type="slidenum">
              <a:rPr lang="en-US"/>
              <a:pPr/>
              <a:t>‹#›</a:t>
            </a:fld>
            <a:endParaRPr lang="en-US" dirty="0"/>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rtl="0" eaLnBrk="0" fontAlgn="base" hangingPunct="0">
        <a:spcBef>
          <a:spcPct val="0"/>
        </a:spcBef>
        <a:spcAft>
          <a:spcPct val="0"/>
        </a:spcAft>
        <a:defRPr sz="4400" kern="1200">
          <a:solidFill>
            <a:schemeClr val="tx1"/>
          </a:solidFill>
          <a:latin typeface="+mj-lt"/>
          <a:ea typeface="ＭＳ Ｐゴシック" charset="0"/>
          <a:cs typeface="+mj-cs"/>
        </a:defRPr>
      </a:lvl1pPr>
      <a:lvl2pPr algn="ctr" rtl="0" eaLnBrk="0" fontAlgn="base" hangingPunct="0">
        <a:spcBef>
          <a:spcPct val="0"/>
        </a:spcBef>
        <a:spcAft>
          <a:spcPct val="0"/>
        </a:spcAft>
        <a:defRPr sz="4400">
          <a:solidFill>
            <a:schemeClr val="tx1"/>
          </a:solidFill>
          <a:latin typeface="Calibri" pitchFamily="34" charset="0"/>
          <a:ea typeface="ＭＳ Ｐゴシック" charset="0"/>
        </a:defRPr>
      </a:lvl2pPr>
      <a:lvl3pPr algn="ctr" rtl="0" eaLnBrk="0" fontAlgn="base" hangingPunct="0">
        <a:spcBef>
          <a:spcPct val="0"/>
        </a:spcBef>
        <a:spcAft>
          <a:spcPct val="0"/>
        </a:spcAft>
        <a:defRPr sz="4400">
          <a:solidFill>
            <a:schemeClr val="tx1"/>
          </a:solidFill>
          <a:latin typeface="Calibri" pitchFamily="34" charset="0"/>
          <a:ea typeface="ＭＳ Ｐゴシック" charset="0"/>
        </a:defRPr>
      </a:lvl3pPr>
      <a:lvl4pPr algn="ctr" rtl="0" eaLnBrk="0" fontAlgn="base" hangingPunct="0">
        <a:spcBef>
          <a:spcPct val="0"/>
        </a:spcBef>
        <a:spcAft>
          <a:spcPct val="0"/>
        </a:spcAft>
        <a:defRPr sz="4400">
          <a:solidFill>
            <a:schemeClr val="tx1"/>
          </a:solidFill>
          <a:latin typeface="Calibri" pitchFamily="34" charset="0"/>
          <a:ea typeface="ＭＳ Ｐゴシック" charset="0"/>
        </a:defRPr>
      </a:lvl4pPr>
      <a:lvl5pPr algn="ctr" rtl="0" eaLnBrk="0" fontAlgn="base" hangingPunct="0">
        <a:spcBef>
          <a:spcPct val="0"/>
        </a:spcBef>
        <a:spcAft>
          <a:spcPct val="0"/>
        </a:spcAft>
        <a:defRPr sz="4400">
          <a:solidFill>
            <a:schemeClr val="tx1"/>
          </a:solidFill>
          <a:latin typeface="Calibri" pitchFamily="34" charset="0"/>
          <a:ea typeface="ＭＳ Ｐゴシック" charset="0"/>
        </a:defRPr>
      </a:lvl5pPr>
      <a:lvl6pPr marL="457200" algn="ctr" rtl="0" fontAlgn="base">
        <a:spcBef>
          <a:spcPct val="0"/>
        </a:spcBef>
        <a:spcAft>
          <a:spcPct val="0"/>
        </a:spcAft>
        <a:defRPr sz="4400">
          <a:solidFill>
            <a:schemeClr val="tx1"/>
          </a:solidFill>
          <a:latin typeface="Calibri" pitchFamily="34" charset="0"/>
        </a:defRPr>
      </a:lvl6pPr>
      <a:lvl7pPr marL="914400" algn="ctr" rtl="0" fontAlgn="base">
        <a:spcBef>
          <a:spcPct val="0"/>
        </a:spcBef>
        <a:spcAft>
          <a:spcPct val="0"/>
        </a:spcAft>
        <a:defRPr sz="4400">
          <a:solidFill>
            <a:schemeClr val="tx1"/>
          </a:solidFill>
          <a:latin typeface="Calibri" pitchFamily="34" charset="0"/>
        </a:defRPr>
      </a:lvl7pPr>
      <a:lvl8pPr marL="1371600" algn="ctr" rtl="0" fontAlgn="base">
        <a:spcBef>
          <a:spcPct val="0"/>
        </a:spcBef>
        <a:spcAft>
          <a:spcPct val="0"/>
        </a:spcAft>
        <a:defRPr sz="4400">
          <a:solidFill>
            <a:schemeClr val="tx1"/>
          </a:solidFill>
          <a:latin typeface="Calibri" pitchFamily="34" charset="0"/>
        </a:defRPr>
      </a:lvl8pPr>
      <a:lvl9pPr marL="1828800" algn="ctr" rtl="0" fontAlgn="base">
        <a:spcBef>
          <a:spcPct val="0"/>
        </a:spcBef>
        <a:spcAft>
          <a:spcPct val="0"/>
        </a:spcAft>
        <a:defRPr sz="4400">
          <a:solidFill>
            <a:schemeClr val="tx1"/>
          </a:solidFill>
          <a:latin typeface="Calibri" pitchFamily="34" charset="0"/>
        </a:defRPr>
      </a:lvl9pPr>
    </p:titleStyle>
    <p:bodyStyle>
      <a:lvl1pPr marL="342900" indent="-342900" algn="l" rtl="0" eaLnBrk="0" fontAlgn="base" hangingPunct="0">
        <a:spcBef>
          <a:spcPct val="20000"/>
        </a:spcBef>
        <a:spcAft>
          <a:spcPct val="0"/>
        </a:spcAft>
        <a:buFont typeface="Arial" charset="0"/>
        <a:buChar char="•"/>
        <a:defRPr sz="3200" kern="1200">
          <a:solidFill>
            <a:schemeClr val="tx1"/>
          </a:solidFill>
          <a:latin typeface="+mn-lt"/>
          <a:ea typeface="ＭＳ Ｐゴシック" charset="0"/>
          <a:cs typeface="+mn-cs"/>
        </a:defRPr>
      </a:lvl1pPr>
      <a:lvl2pPr marL="742950" indent="-285750" algn="l" rtl="0" eaLnBrk="0" fontAlgn="base" hangingPunct="0">
        <a:spcBef>
          <a:spcPct val="20000"/>
        </a:spcBef>
        <a:spcAft>
          <a:spcPct val="0"/>
        </a:spcAft>
        <a:buFont typeface="Arial" charset="0"/>
        <a:buChar char="–"/>
        <a:defRPr sz="2800" kern="1200">
          <a:solidFill>
            <a:schemeClr val="tx1"/>
          </a:solidFill>
          <a:latin typeface="+mn-lt"/>
          <a:ea typeface="ＭＳ Ｐゴシック" charset="0"/>
          <a:cs typeface="+mn-cs"/>
        </a:defRPr>
      </a:lvl2pPr>
      <a:lvl3pPr marL="1143000" indent="-228600" algn="l" rtl="0" eaLnBrk="0" fontAlgn="base" hangingPunct="0">
        <a:spcBef>
          <a:spcPct val="20000"/>
        </a:spcBef>
        <a:spcAft>
          <a:spcPct val="0"/>
        </a:spcAft>
        <a:buFont typeface="Arial" charset="0"/>
        <a:buChar char="•"/>
        <a:defRPr sz="2400" kern="1200">
          <a:solidFill>
            <a:schemeClr val="tx1"/>
          </a:solidFill>
          <a:latin typeface="+mn-lt"/>
          <a:ea typeface="ＭＳ Ｐゴシック" charset="0"/>
          <a:cs typeface="+mn-cs"/>
        </a:defRPr>
      </a:lvl3pPr>
      <a:lvl4pPr marL="1600200" indent="-228600" algn="l" rtl="0" eaLnBrk="0" fontAlgn="base" hangingPunct="0">
        <a:spcBef>
          <a:spcPct val="20000"/>
        </a:spcBef>
        <a:spcAft>
          <a:spcPct val="0"/>
        </a:spcAft>
        <a:buFont typeface="Arial" charset="0"/>
        <a:buChar char="–"/>
        <a:defRPr sz="2000" kern="1200">
          <a:solidFill>
            <a:schemeClr val="tx1"/>
          </a:solidFill>
          <a:latin typeface="+mn-lt"/>
          <a:ea typeface="ＭＳ Ｐゴシック" charset="0"/>
          <a:cs typeface="+mn-cs"/>
        </a:defRPr>
      </a:lvl4pPr>
      <a:lvl5pPr marL="2057400" indent="-228600" algn="l" rtl="0" eaLnBrk="0" fontAlgn="base" hangingPunct="0">
        <a:spcBef>
          <a:spcPct val="20000"/>
        </a:spcBef>
        <a:spcAft>
          <a:spcPct val="0"/>
        </a:spcAft>
        <a:buFont typeface="Arial" charset="0"/>
        <a:buChar char="»"/>
        <a:defRPr sz="2000" kern="1200">
          <a:solidFill>
            <a:schemeClr val="tx1"/>
          </a:solidFill>
          <a:latin typeface="+mn-lt"/>
          <a:ea typeface="ＭＳ Ｐゴシック" charset="0"/>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image" Target="../media/image1.jpeg"/><Relationship Id="rId3" Type="http://schemas.openxmlformats.org/officeDocument/2006/relationships/image" Target="../media/image2.jpeg"/></Relationships>
</file>

<file path=ppt/slides/_rels/slide2.xml.rels><?xml version="1.0" encoding="UTF-8" standalone="yes"?>
<Relationships xmlns="http://schemas.openxmlformats.org/package/2006/relationships"><Relationship Id="rId3" Type="http://schemas.openxmlformats.org/officeDocument/2006/relationships/image" Target="../media/image4.png"/><Relationship Id="rId4" Type="http://schemas.openxmlformats.org/officeDocument/2006/relationships/image" Target="../media/image5.png"/><Relationship Id="rId5" Type="http://schemas.openxmlformats.org/officeDocument/2006/relationships/image" Target="../media/image6.png"/><Relationship Id="rId6" Type="http://schemas.openxmlformats.org/officeDocument/2006/relationships/image" Target="../media/image7.png"/><Relationship Id="rId7" Type="http://schemas.openxmlformats.org/officeDocument/2006/relationships/image" Target="../media/image8.png"/><Relationship Id="rId8" Type="http://schemas.openxmlformats.org/officeDocument/2006/relationships/image" Target="../media/image9.png"/><Relationship Id="rId9" Type="http://schemas.openxmlformats.org/officeDocument/2006/relationships/image" Target="../media/image10.png"/><Relationship Id="rId1" Type="http://schemas.openxmlformats.org/officeDocument/2006/relationships/slideLayout" Target="../slideLayouts/slideLayout4.xml"/><Relationship Id="rId2" Type="http://schemas.openxmlformats.org/officeDocument/2006/relationships/image" Target="../media/image3.pn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image" Target="../media/image11.jpeg"/><Relationship Id="rId3" Type="http://schemas.openxmlformats.org/officeDocument/2006/relationships/image" Target="../media/image12.jpeg"/></Relationships>
</file>

<file path=ppt/slides/_rels/slide4.xml.rels><?xml version="1.0" encoding="UTF-8" standalone="yes"?>
<Relationships xmlns="http://schemas.openxmlformats.org/package/2006/relationships"><Relationship Id="rId3" Type="http://schemas.openxmlformats.org/officeDocument/2006/relationships/image" Target="../media/image14.png"/><Relationship Id="rId4" Type="http://schemas.openxmlformats.org/officeDocument/2006/relationships/image" Target="../media/image15.png"/><Relationship Id="rId5" Type="http://schemas.openxmlformats.org/officeDocument/2006/relationships/image" Target="../media/image16.png"/><Relationship Id="rId1" Type="http://schemas.openxmlformats.org/officeDocument/2006/relationships/slideLayout" Target="../slideLayouts/slideLayout4.xml"/><Relationship Id="rId2" Type="http://schemas.openxmlformats.org/officeDocument/2006/relationships/image" Target="../media/image13.pn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image" Target="../media/image17.jpe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8.jpeg"/><Relationship Id="rId3" Type="http://schemas.openxmlformats.org/officeDocument/2006/relationships/hyperlink" Target="http://visibleearth.nasa.gov/view.php?id=55418" TargetMode="Externa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image" Target="../media/image19.pn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8.jpeg"/><Relationship Id="rId3" Type="http://schemas.openxmlformats.org/officeDocument/2006/relationships/image" Target="../media/image20.jpe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20.jpe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20.jpe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20.jpe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image" Target="../media/image21.jpe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22.pn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8.jpe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7.jpeg"/><Relationship Id="rId3" Type="http://schemas.openxmlformats.org/officeDocument/2006/relationships/hyperlink" Target="http://splash.abc.net.au/media/-/m/104056/soil-healthy-dirt-makes-healthy-plants" TargetMode="Externa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23.jpeg"/><Relationship Id="rId3" Type="http://schemas.openxmlformats.org/officeDocument/2006/relationships/hyperlink" Target="http://splash.abc.net.au/media/-/m/106432/vegetable-gardens"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Content Placeholder 5" descr="file0001170690317.jpg"/>
          <p:cNvPicPr>
            <a:picLocks noGrp="1" noChangeAspect="1"/>
          </p:cNvPicPr>
          <p:nvPr>
            <p:ph sz="half" idx="1"/>
          </p:nvPr>
        </p:nvPicPr>
        <p:blipFill>
          <a:blip r:embed="rId2">
            <a:extLst>
              <a:ext uri="{28A0092B-C50C-407E-A947-70E740481C1C}">
                <a14:useLocalDpi xmlns:a14="http://schemas.microsoft.com/office/drawing/2010/main" val="0"/>
              </a:ext>
            </a:extLst>
          </a:blip>
          <a:srcRect/>
          <a:stretch>
            <a:fillRect/>
          </a:stretch>
        </p:blipFill>
        <p:spPr>
          <a:xfrm>
            <a:off x="250825" y="260350"/>
            <a:ext cx="4752975" cy="6337300"/>
          </a:xfrm>
        </p:spPr>
      </p:pic>
      <p:pic>
        <p:nvPicPr>
          <p:cNvPr id="2051" name="Content Placeholder 6" descr="file401291227281.jpg"/>
          <p:cNvPicPr>
            <a:picLocks noGrp="1" noChangeAspect="1"/>
          </p:cNvPicPr>
          <p:nvPr>
            <p:ph sz="half" idx="2"/>
          </p:nvPr>
        </p:nvPicPr>
        <p:blipFill rotWithShape="1">
          <a:blip r:embed="rId3">
            <a:extLst>
              <a:ext uri="{28A0092B-C50C-407E-A947-70E740481C1C}">
                <a14:useLocalDpi xmlns:a14="http://schemas.microsoft.com/office/drawing/2010/main" val="0"/>
              </a:ext>
            </a:extLst>
          </a:blip>
          <a:srcRect l="13113" r="4099"/>
          <a:stretch/>
        </p:blipFill>
        <p:spPr>
          <a:xfrm>
            <a:off x="4489828" y="260648"/>
            <a:ext cx="4462997" cy="6337002"/>
          </a:xfrm>
        </p:spPr>
      </p:pic>
      <p:sp>
        <p:nvSpPr>
          <p:cNvPr id="2052" name="Title 1"/>
          <p:cNvSpPr>
            <a:spLocks noGrp="1"/>
          </p:cNvSpPr>
          <p:nvPr>
            <p:ph type="title"/>
          </p:nvPr>
        </p:nvSpPr>
        <p:spPr>
          <a:xfrm>
            <a:off x="611188" y="1700213"/>
            <a:ext cx="7848600" cy="1143000"/>
          </a:xfrm>
          <a:solidFill>
            <a:srgbClr val="92D050"/>
          </a:solidFill>
        </p:spPr>
        <p:txBody>
          <a:bodyPr/>
          <a:lstStyle/>
          <a:p>
            <a:pPr eaLnBrk="1" hangingPunct="1"/>
            <a:r>
              <a:rPr lang="en-US" dirty="0">
                <a:latin typeface="Comic Sans MS" charset="0"/>
              </a:rPr>
              <a:t>Healthy Soil, Healthy Living</a:t>
            </a:r>
          </a:p>
        </p:txBody>
      </p:sp>
    </p:spTree>
  </p:cSld>
  <p:clrMapOvr>
    <a:masterClrMapping/>
  </p:clrMapOvr>
  <p:timing>
    <p:tnLst>
      <p:par>
        <p:cTn xmlns:p14="http://schemas.microsoft.com/office/powerpoint/2010/mai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476250"/>
            <a:ext cx="8229600" cy="941388"/>
          </a:xfrm>
        </p:spPr>
        <p:txBody>
          <a:bodyPr rtlCol="0">
            <a:normAutofit fontScale="90000"/>
          </a:bodyPr>
          <a:lstStyle/>
          <a:p>
            <a:pPr eaLnBrk="1" fontAlgn="auto" hangingPunct="1">
              <a:spcAft>
                <a:spcPts val="0"/>
              </a:spcAft>
              <a:defRPr/>
            </a:pPr>
            <a:r>
              <a:rPr lang="en-US" dirty="0" smtClean="0">
                <a:latin typeface="Comic Sans MS" pitchFamily="66" charset="0"/>
                <a:ea typeface="+mj-ea"/>
              </a:rPr>
              <a:t>Where does food come from?</a:t>
            </a:r>
            <a:br>
              <a:rPr lang="en-US" dirty="0" smtClean="0">
                <a:latin typeface="Comic Sans MS" pitchFamily="66" charset="0"/>
                <a:ea typeface="+mj-ea"/>
              </a:rPr>
            </a:br>
            <a:endParaRPr lang="en-US" dirty="0" smtClean="0">
              <a:latin typeface="Comic Sans MS" pitchFamily="66" charset="0"/>
              <a:ea typeface="+mj-ea"/>
            </a:endParaRPr>
          </a:p>
        </p:txBody>
      </p:sp>
      <p:pic>
        <p:nvPicPr>
          <p:cNvPr id="13" name="Content Placeholder 12" descr="1195446086604892954Machovka_cheese_svg_med.png"/>
          <p:cNvPicPr>
            <a:picLocks noGrp="1" noChangeAspect="1"/>
          </p:cNvPicPr>
          <p:nvPr>
            <p:ph sz="half" idx="1"/>
          </p:nvPr>
        </p:nvPicPr>
        <p:blipFill>
          <a:blip r:embed="rId2">
            <a:extLst>
              <a:ext uri="{28A0092B-C50C-407E-A947-70E740481C1C}">
                <a14:useLocalDpi xmlns:a14="http://schemas.microsoft.com/office/drawing/2010/main" val="0"/>
              </a:ext>
            </a:extLst>
          </a:blip>
          <a:srcRect/>
          <a:stretch>
            <a:fillRect/>
          </a:stretch>
        </p:blipFill>
        <p:spPr>
          <a:xfrm>
            <a:off x="5105400" y="2986088"/>
            <a:ext cx="2274888" cy="1470025"/>
          </a:xfrm>
        </p:spPr>
      </p:pic>
      <p:pic>
        <p:nvPicPr>
          <p:cNvPr id="12" name="Content Placeholder 11" descr="1194985980441308211milk_bw_svg_med.png"/>
          <p:cNvPicPr>
            <a:picLocks noGrp="1" noChangeAspect="1"/>
          </p:cNvPicPr>
          <p:nvPr>
            <p:ph sz="half" idx="2"/>
          </p:nvPr>
        </p:nvPicPr>
        <p:blipFill>
          <a:blip r:embed="rId3">
            <a:extLst>
              <a:ext uri="{28A0092B-C50C-407E-A947-70E740481C1C}">
                <a14:useLocalDpi xmlns:a14="http://schemas.microsoft.com/office/drawing/2010/main" val="0"/>
              </a:ext>
            </a:extLst>
          </a:blip>
          <a:srcRect/>
          <a:stretch>
            <a:fillRect/>
          </a:stretch>
        </p:blipFill>
        <p:spPr>
          <a:xfrm>
            <a:off x="5724525" y="1484313"/>
            <a:ext cx="1363663" cy="1673225"/>
          </a:xfrm>
        </p:spPr>
      </p:pic>
      <p:pic>
        <p:nvPicPr>
          <p:cNvPr id="6" name="Picture 5" descr="fruits-veggies-healthy-hi.png"/>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468313" y="1989138"/>
            <a:ext cx="4103687" cy="4254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4" name="Picture 13" descr="11949853781853999105turkey_on_platter_01_svg_med.png"/>
          <p:cNvPicPr>
            <a:picLocks noChangeAspect="1"/>
          </p:cNvPicPr>
          <p:nvPr/>
        </p:nvPicPr>
        <p:blipFill>
          <a:blip r:embed="rId5">
            <a:extLst>
              <a:ext uri="{28A0092B-C50C-407E-A947-70E740481C1C}">
                <a14:useLocalDpi xmlns:a14="http://schemas.microsoft.com/office/drawing/2010/main" val="0"/>
              </a:ext>
            </a:extLst>
          </a:blip>
          <a:srcRect/>
          <a:stretch>
            <a:fillRect/>
          </a:stretch>
        </p:blipFill>
        <p:spPr bwMode="auto">
          <a:xfrm>
            <a:off x="5981700" y="3789363"/>
            <a:ext cx="2946400" cy="151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5" name="Picture 14" descr="12143641851635275323trout_svg_med.png"/>
          <p:cNvPicPr>
            <a:picLocks noChangeAspect="1"/>
          </p:cNvPicPr>
          <p:nvPr/>
        </p:nvPicPr>
        <p:blipFill>
          <a:blip r:embed="rId6">
            <a:extLst>
              <a:ext uri="{28A0092B-C50C-407E-A947-70E740481C1C}">
                <a14:useLocalDpi xmlns:a14="http://schemas.microsoft.com/office/drawing/2010/main" val="0"/>
              </a:ext>
            </a:extLst>
          </a:blip>
          <a:srcRect/>
          <a:stretch>
            <a:fillRect/>
          </a:stretch>
        </p:blipFill>
        <p:spPr bwMode="auto">
          <a:xfrm>
            <a:off x="5003800" y="4797425"/>
            <a:ext cx="3241675" cy="1285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6" name="Picture 15" descr="12387028241280981345rugby471_Tango_Style_Egg_svg_med.png"/>
          <p:cNvPicPr>
            <a:picLocks noChangeAspect="1"/>
          </p:cNvPicPr>
          <p:nvPr/>
        </p:nvPicPr>
        <p:blipFill>
          <a:blip r:embed="rId7">
            <a:extLst>
              <a:ext uri="{28A0092B-C50C-407E-A947-70E740481C1C}">
                <a14:useLocalDpi xmlns:a14="http://schemas.microsoft.com/office/drawing/2010/main" val="0"/>
              </a:ext>
            </a:extLst>
          </a:blip>
          <a:srcRect/>
          <a:stretch>
            <a:fillRect/>
          </a:stretch>
        </p:blipFill>
        <p:spPr bwMode="auto">
          <a:xfrm>
            <a:off x="7451725" y="2133600"/>
            <a:ext cx="850900" cy="1223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3" name="Group 19"/>
          <p:cNvGrpSpPr>
            <a:grpSpLocks/>
          </p:cNvGrpSpPr>
          <p:nvPr/>
        </p:nvGrpSpPr>
        <p:grpSpPr bwMode="auto">
          <a:xfrm>
            <a:off x="684213" y="1052513"/>
            <a:ext cx="4090987" cy="5481637"/>
            <a:chOff x="611560" y="1124744"/>
            <a:chExt cx="4091408" cy="5481319"/>
          </a:xfrm>
        </p:grpSpPr>
        <p:pic>
          <p:nvPicPr>
            <p:cNvPr id="3085" name="Picture 16" descr="11949861411952951849tree_whit_fruits_01_svg_hi.png"/>
            <p:cNvPicPr>
              <a:picLocks noChangeAspect="1"/>
            </p:cNvPicPr>
            <p:nvPr/>
          </p:nvPicPr>
          <p:blipFill>
            <a:blip r:embed="rId8">
              <a:extLst>
                <a:ext uri="{28A0092B-C50C-407E-A947-70E740481C1C}">
                  <a14:useLocalDpi xmlns:a14="http://schemas.microsoft.com/office/drawing/2010/main" val="0"/>
                </a:ext>
              </a:extLst>
            </a:blip>
            <a:srcRect/>
            <a:stretch>
              <a:fillRect/>
            </a:stretch>
          </p:blipFill>
          <p:spPr bwMode="auto">
            <a:xfrm>
              <a:off x="611560" y="1124744"/>
              <a:ext cx="4091408" cy="48965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086" name="TextBox 18"/>
            <p:cNvSpPr txBox="1">
              <a:spLocks noChangeArrowheads="1"/>
            </p:cNvSpPr>
            <p:nvPr/>
          </p:nvSpPr>
          <p:spPr bwMode="auto">
            <a:xfrm>
              <a:off x="971600" y="6021288"/>
              <a:ext cx="3168352"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charset="0"/>
                  <a:ea typeface="ＭＳ Ｐゴシック" charset="0"/>
                </a:defRPr>
              </a:lvl1pPr>
              <a:lvl2pPr marL="742950" indent="-285750" eaLnBrk="0" hangingPunct="0">
                <a:defRPr>
                  <a:solidFill>
                    <a:schemeClr val="tx1"/>
                  </a:solidFill>
                  <a:latin typeface="Arial" charset="0"/>
                  <a:ea typeface="ＭＳ Ｐゴシック" charset="0"/>
                </a:defRPr>
              </a:lvl2pPr>
              <a:lvl3pPr marL="1143000" indent="-228600" eaLnBrk="0" hangingPunct="0">
                <a:defRPr>
                  <a:solidFill>
                    <a:schemeClr val="tx1"/>
                  </a:solidFill>
                  <a:latin typeface="Arial" charset="0"/>
                  <a:ea typeface="ＭＳ Ｐゴシック" charset="0"/>
                </a:defRPr>
              </a:lvl3pPr>
              <a:lvl4pPr marL="1600200" indent="-228600" eaLnBrk="0" hangingPunct="0">
                <a:defRPr>
                  <a:solidFill>
                    <a:schemeClr val="tx1"/>
                  </a:solidFill>
                  <a:latin typeface="Arial" charset="0"/>
                  <a:ea typeface="ＭＳ Ｐゴシック" charset="0"/>
                </a:defRPr>
              </a:lvl4pPr>
              <a:lvl5pPr marL="2057400" indent="-228600" eaLnBrk="0" hangingPunct="0">
                <a:defRPr>
                  <a:solidFill>
                    <a:schemeClr val="tx1"/>
                  </a:solidFill>
                  <a:latin typeface="Arial" charset="0"/>
                  <a:ea typeface="ＭＳ Ｐゴシック" charset="0"/>
                </a:defRPr>
              </a:lvl5pPr>
              <a:lvl6pPr marL="2514600" indent="-228600" eaLnBrk="0" fontAlgn="base" hangingPunct="0">
                <a:spcBef>
                  <a:spcPct val="0"/>
                </a:spcBef>
                <a:spcAft>
                  <a:spcPct val="0"/>
                </a:spcAft>
                <a:defRPr>
                  <a:solidFill>
                    <a:schemeClr val="tx1"/>
                  </a:solidFill>
                  <a:latin typeface="Arial" charset="0"/>
                  <a:ea typeface="ＭＳ Ｐゴシック" charset="0"/>
                </a:defRPr>
              </a:lvl6pPr>
              <a:lvl7pPr marL="2971800" indent="-228600" eaLnBrk="0" fontAlgn="base" hangingPunct="0">
                <a:spcBef>
                  <a:spcPct val="0"/>
                </a:spcBef>
                <a:spcAft>
                  <a:spcPct val="0"/>
                </a:spcAft>
                <a:defRPr>
                  <a:solidFill>
                    <a:schemeClr val="tx1"/>
                  </a:solidFill>
                  <a:latin typeface="Arial" charset="0"/>
                  <a:ea typeface="ＭＳ Ｐゴシック" charset="0"/>
                </a:defRPr>
              </a:lvl7pPr>
              <a:lvl8pPr marL="3429000" indent="-228600" eaLnBrk="0" fontAlgn="base" hangingPunct="0">
                <a:spcBef>
                  <a:spcPct val="0"/>
                </a:spcBef>
                <a:spcAft>
                  <a:spcPct val="0"/>
                </a:spcAft>
                <a:defRPr>
                  <a:solidFill>
                    <a:schemeClr val="tx1"/>
                  </a:solidFill>
                  <a:latin typeface="Arial" charset="0"/>
                  <a:ea typeface="ＭＳ Ｐゴシック" charset="0"/>
                </a:defRPr>
              </a:lvl8pPr>
              <a:lvl9pPr marL="3886200" indent="-228600" eaLnBrk="0" fontAlgn="base" hangingPunct="0">
                <a:spcBef>
                  <a:spcPct val="0"/>
                </a:spcBef>
                <a:spcAft>
                  <a:spcPct val="0"/>
                </a:spcAft>
                <a:defRPr>
                  <a:solidFill>
                    <a:schemeClr val="tx1"/>
                  </a:solidFill>
                  <a:latin typeface="Arial" charset="0"/>
                  <a:ea typeface="ＭＳ Ｐゴシック" charset="0"/>
                </a:defRPr>
              </a:lvl9pPr>
            </a:lstStyle>
            <a:p>
              <a:pPr algn="ctr" eaLnBrk="1" hangingPunct="1"/>
              <a:r>
                <a:rPr lang="en-US" sz="3200" dirty="0">
                  <a:latin typeface="Comic Sans MS" charset="0"/>
                </a:rPr>
                <a:t>Plants</a:t>
              </a:r>
            </a:p>
          </p:txBody>
        </p:sp>
      </p:grpSp>
      <p:grpSp>
        <p:nvGrpSpPr>
          <p:cNvPr id="4" name="Group 21"/>
          <p:cNvGrpSpPr>
            <a:grpSpLocks/>
          </p:cNvGrpSpPr>
          <p:nvPr/>
        </p:nvGrpSpPr>
        <p:grpSpPr bwMode="auto">
          <a:xfrm>
            <a:off x="4500563" y="1268413"/>
            <a:ext cx="3922712" cy="5265737"/>
            <a:chOff x="4499992" y="1268760"/>
            <a:chExt cx="3922652" cy="5265295"/>
          </a:xfrm>
        </p:grpSpPr>
        <p:pic>
          <p:nvPicPr>
            <p:cNvPr id="3083" name="Picture 17" descr="brown-hen-hi.png"/>
            <p:cNvPicPr>
              <a:picLocks noChangeAspect="1"/>
            </p:cNvPicPr>
            <p:nvPr/>
          </p:nvPicPr>
          <p:blipFill>
            <a:blip r:embed="rId9">
              <a:extLst>
                <a:ext uri="{28A0092B-C50C-407E-A947-70E740481C1C}">
                  <a14:useLocalDpi xmlns:a14="http://schemas.microsoft.com/office/drawing/2010/main" val="0"/>
                </a:ext>
              </a:extLst>
            </a:blip>
            <a:srcRect/>
            <a:stretch>
              <a:fillRect/>
            </a:stretch>
          </p:blipFill>
          <p:spPr bwMode="auto">
            <a:xfrm>
              <a:off x="4499992" y="1268760"/>
              <a:ext cx="3922652" cy="46542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084" name="TextBox 20"/>
            <p:cNvSpPr txBox="1">
              <a:spLocks noChangeArrowheads="1"/>
            </p:cNvSpPr>
            <p:nvPr/>
          </p:nvSpPr>
          <p:spPr bwMode="auto">
            <a:xfrm>
              <a:off x="5004048" y="5949280"/>
              <a:ext cx="3384376"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charset="0"/>
                  <a:ea typeface="ＭＳ Ｐゴシック" charset="0"/>
                </a:defRPr>
              </a:lvl1pPr>
              <a:lvl2pPr marL="742950" indent="-285750" eaLnBrk="0" hangingPunct="0">
                <a:defRPr>
                  <a:solidFill>
                    <a:schemeClr val="tx1"/>
                  </a:solidFill>
                  <a:latin typeface="Arial" charset="0"/>
                  <a:ea typeface="ＭＳ Ｐゴシック" charset="0"/>
                </a:defRPr>
              </a:lvl2pPr>
              <a:lvl3pPr marL="1143000" indent="-228600" eaLnBrk="0" hangingPunct="0">
                <a:defRPr>
                  <a:solidFill>
                    <a:schemeClr val="tx1"/>
                  </a:solidFill>
                  <a:latin typeface="Arial" charset="0"/>
                  <a:ea typeface="ＭＳ Ｐゴシック" charset="0"/>
                </a:defRPr>
              </a:lvl3pPr>
              <a:lvl4pPr marL="1600200" indent="-228600" eaLnBrk="0" hangingPunct="0">
                <a:defRPr>
                  <a:solidFill>
                    <a:schemeClr val="tx1"/>
                  </a:solidFill>
                  <a:latin typeface="Arial" charset="0"/>
                  <a:ea typeface="ＭＳ Ｐゴシック" charset="0"/>
                </a:defRPr>
              </a:lvl4pPr>
              <a:lvl5pPr marL="2057400" indent="-228600" eaLnBrk="0" hangingPunct="0">
                <a:defRPr>
                  <a:solidFill>
                    <a:schemeClr val="tx1"/>
                  </a:solidFill>
                  <a:latin typeface="Arial" charset="0"/>
                  <a:ea typeface="ＭＳ Ｐゴシック" charset="0"/>
                </a:defRPr>
              </a:lvl5pPr>
              <a:lvl6pPr marL="2514600" indent="-228600" eaLnBrk="0" fontAlgn="base" hangingPunct="0">
                <a:spcBef>
                  <a:spcPct val="0"/>
                </a:spcBef>
                <a:spcAft>
                  <a:spcPct val="0"/>
                </a:spcAft>
                <a:defRPr>
                  <a:solidFill>
                    <a:schemeClr val="tx1"/>
                  </a:solidFill>
                  <a:latin typeface="Arial" charset="0"/>
                  <a:ea typeface="ＭＳ Ｐゴシック" charset="0"/>
                </a:defRPr>
              </a:lvl6pPr>
              <a:lvl7pPr marL="2971800" indent="-228600" eaLnBrk="0" fontAlgn="base" hangingPunct="0">
                <a:spcBef>
                  <a:spcPct val="0"/>
                </a:spcBef>
                <a:spcAft>
                  <a:spcPct val="0"/>
                </a:spcAft>
                <a:defRPr>
                  <a:solidFill>
                    <a:schemeClr val="tx1"/>
                  </a:solidFill>
                  <a:latin typeface="Arial" charset="0"/>
                  <a:ea typeface="ＭＳ Ｐゴシック" charset="0"/>
                </a:defRPr>
              </a:lvl7pPr>
              <a:lvl8pPr marL="3429000" indent="-228600" eaLnBrk="0" fontAlgn="base" hangingPunct="0">
                <a:spcBef>
                  <a:spcPct val="0"/>
                </a:spcBef>
                <a:spcAft>
                  <a:spcPct val="0"/>
                </a:spcAft>
                <a:defRPr>
                  <a:solidFill>
                    <a:schemeClr val="tx1"/>
                  </a:solidFill>
                  <a:latin typeface="Arial" charset="0"/>
                  <a:ea typeface="ＭＳ Ｐゴシック" charset="0"/>
                </a:defRPr>
              </a:lvl8pPr>
              <a:lvl9pPr marL="3886200" indent="-228600" eaLnBrk="0" fontAlgn="base" hangingPunct="0">
                <a:spcBef>
                  <a:spcPct val="0"/>
                </a:spcBef>
                <a:spcAft>
                  <a:spcPct val="0"/>
                </a:spcAft>
                <a:defRPr>
                  <a:solidFill>
                    <a:schemeClr val="tx1"/>
                  </a:solidFill>
                  <a:latin typeface="Arial" charset="0"/>
                  <a:ea typeface="ＭＳ Ｐゴシック" charset="0"/>
                </a:defRPr>
              </a:lvl9pPr>
            </a:lstStyle>
            <a:p>
              <a:pPr algn="ctr" eaLnBrk="1" hangingPunct="1"/>
              <a:r>
                <a:rPr lang="en-US" sz="3200" dirty="0">
                  <a:latin typeface="Comic Sans MS" charset="0"/>
                </a:rPr>
                <a:t>Animals</a:t>
              </a:r>
            </a:p>
          </p:txBody>
        </p:sp>
      </p:grpSp>
    </p:spTree>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0" presetClass="exit" presetSubtype="0" fill="hold" nodeType="clickEffect">
                                  <p:stCondLst>
                                    <p:cond delay="0"/>
                                  </p:stCondLst>
                                  <p:childTnLst>
                                    <p:animEffect transition="out" filter="fade">
                                      <p:cBhvr>
                                        <p:cTn id="6" dur="2000"/>
                                        <p:tgtEl>
                                          <p:spTgt spid="6"/>
                                        </p:tgtEl>
                                      </p:cBhvr>
                                    </p:animEffect>
                                    <p:set>
                                      <p:cBhvr>
                                        <p:cTn id="7" dur="1" fill="hold">
                                          <p:stCondLst>
                                            <p:cond delay="1999"/>
                                          </p:stCondLst>
                                        </p:cTn>
                                        <p:tgtEl>
                                          <p:spTgt spid="6"/>
                                        </p:tgtEl>
                                        <p:attrNameLst>
                                          <p:attrName>style.visibility</p:attrName>
                                        </p:attrNameLst>
                                      </p:cBhvr>
                                      <p:to>
                                        <p:strVal val="hidden"/>
                                      </p:to>
                                    </p:set>
                                  </p:childTnLst>
                                </p:cTn>
                              </p:par>
                            </p:childTnLst>
                          </p:cTn>
                        </p:par>
                      </p:childTnLst>
                    </p:cTn>
                  </p:par>
                  <p:par>
                    <p:cTn id="8" fill="hold" nodeType="clickPar">
                      <p:stCondLst>
                        <p:cond delay="indefinite"/>
                      </p:stCondLst>
                      <p:childTnLst>
                        <p:par>
                          <p:cTn id="9" fill="hold" nodeType="withGroup">
                            <p:stCondLst>
                              <p:cond delay="0"/>
                            </p:stCondLst>
                            <p:childTnLst>
                              <p:par>
                                <p:cTn id="10" presetID="1" presetClass="entr" presetSubtype="0" fill="hold" nodeType="clickEffect">
                                  <p:stCondLst>
                                    <p:cond delay="0"/>
                                  </p:stCondLst>
                                  <p:childTnLst>
                                    <p:set>
                                      <p:cBhvr>
                                        <p:cTn id="11" dur="1" fill="hold">
                                          <p:stCondLst>
                                            <p:cond delay="0"/>
                                          </p:stCondLst>
                                        </p:cTn>
                                        <p:tgtEl>
                                          <p:spTgt spid="3"/>
                                        </p:tgtEl>
                                        <p:attrNameLst>
                                          <p:attrName>style.visibility</p:attrName>
                                        </p:attrNameLst>
                                      </p:cBhvr>
                                      <p:to>
                                        <p:strVal val="visible"/>
                                      </p:to>
                                    </p:set>
                                  </p:childTnLst>
                                </p:cTn>
                              </p:par>
                            </p:childTnLst>
                          </p:cTn>
                        </p:par>
                      </p:childTnLst>
                    </p:cTn>
                  </p:par>
                  <p:par>
                    <p:cTn id="12" fill="hold" nodeType="clickPar">
                      <p:stCondLst>
                        <p:cond delay="indefinite"/>
                      </p:stCondLst>
                      <p:childTnLst>
                        <p:par>
                          <p:cTn id="13" fill="hold" nodeType="withGroup">
                            <p:stCondLst>
                              <p:cond delay="0"/>
                            </p:stCondLst>
                            <p:childTnLst>
                              <p:par>
                                <p:cTn id="14" presetID="10" presetClass="exit" presetSubtype="0" fill="hold" nodeType="clickEffect">
                                  <p:stCondLst>
                                    <p:cond delay="0"/>
                                  </p:stCondLst>
                                  <p:childTnLst>
                                    <p:animEffect transition="out" filter="fade">
                                      <p:cBhvr>
                                        <p:cTn id="15" dur="2000"/>
                                        <p:tgtEl>
                                          <p:spTgt spid="12"/>
                                        </p:tgtEl>
                                      </p:cBhvr>
                                    </p:animEffect>
                                    <p:set>
                                      <p:cBhvr>
                                        <p:cTn id="16" dur="1" fill="hold">
                                          <p:stCondLst>
                                            <p:cond delay="1999"/>
                                          </p:stCondLst>
                                        </p:cTn>
                                        <p:tgtEl>
                                          <p:spTgt spid="12"/>
                                        </p:tgtEl>
                                        <p:attrNameLst>
                                          <p:attrName>style.visibility</p:attrName>
                                        </p:attrNameLst>
                                      </p:cBhvr>
                                      <p:to>
                                        <p:strVal val="hidden"/>
                                      </p:to>
                                    </p:set>
                                  </p:childTnLst>
                                </p:cTn>
                              </p:par>
                              <p:par>
                                <p:cTn id="17" presetID="10" presetClass="exit" presetSubtype="0" fill="hold" nodeType="withEffect">
                                  <p:stCondLst>
                                    <p:cond delay="0"/>
                                  </p:stCondLst>
                                  <p:childTnLst>
                                    <p:animEffect transition="out" filter="fade">
                                      <p:cBhvr>
                                        <p:cTn id="18" dur="2000"/>
                                        <p:tgtEl>
                                          <p:spTgt spid="16"/>
                                        </p:tgtEl>
                                      </p:cBhvr>
                                    </p:animEffect>
                                    <p:set>
                                      <p:cBhvr>
                                        <p:cTn id="19" dur="1" fill="hold">
                                          <p:stCondLst>
                                            <p:cond delay="1999"/>
                                          </p:stCondLst>
                                        </p:cTn>
                                        <p:tgtEl>
                                          <p:spTgt spid="16"/>
                                        </p:tgtEl>
                                        <p:attrNameLst>
                                          <p:attrName>style.visibility</p:attrName>
                                        </p:attrNameLst>
                                      </p:cBhvr>
                                      <p:to>
                                        <p:strVal val="hidden"/>
                                      </p:to>
                                    </p:set>
                                  </p:childTnLst>
                                </p:cTn>
                              </p:par>
                              <p:par>
                                <p:cTn id="20" presetID="10" presetClass="exit" presetSubtype="0" fill="hold" nodeType="withEffect">
                                  <p:stCondLst>
                                    <p:cond delay="0"/>
                                  </p:stCondLst>
                                  <p:childTnLst>
                                    <p:animEffect transition="out" filter="fade">
                                      <p:cBhvr>
                                        <p:cTn id="21" dur="2000"/>
                                        <p:tgtEl>
                                          <p:spTgt spid="13"/>
                                        </p:tgtEl>
                                      </p:cBhvr>
                                    </p:animEffect>
                                    <p:set>
                                      <p:cBhvr>
                                        <p:cTn id="22" dur="1" fill="hold">
                                          <p:stCondLst>
                                            <p:cond delay="1999"/>
                                          </p:stCondLst>
                                        </p:cTn>
                                        <p:tgtEl>
                                          <p:spTgt spid="13"/>
                                        </p:tgtEl>
                                        <p:attrNameLst>
                                          <p:attrName>style.visibility</p:attrName>
                                        </p:attrNameLst>
                                      </p:cBhvr>
                                      <p:to>
                                        <p:strVal val="hidden"/>
                                      </p:to>
                                    </p:set>
                                  </p:childTnLst>
                                </p:cTn>
                              </p:par>
                              <p:par>
                                <p:cTn id="23" presetID="10" presetClass="exit" presetSubtype="0" fill="hold" nodeType="withEffect">
                                  <p:stCondLst>
                                    <p:cond delay="0"/>
                                  </p:stCondLst>
                                  <p:childTnLst>
                                    <p:animEffect transition="out" filter="fade">
                                      <p:cBhvr>
                                        <p:cTn id="24" dur="2000"/>
                                        <p:tgtEl>
                                          <p:spTgt spid="14"/>
                                        </p:tgtEl>
                                      </p:cBhvr>
                                    </p:animEffect>
                                    <p:set>
                                      <p:cBhvr>
                                        <p:cTn id="25" dur="1" fill="hold">
                                          <p:stCondLst>
                                            <p:cond delay="1999"/>
                                          </p:stCondLst>
                                        </p:cTn>
                                        <p:tgtEl>
                                          <p:spTgt spid="14"/>
                                        </p:tgtEl>
                                        <p:attrNameLst>
                                          <p:attrName>style.visibility</p:attrName>
                                        </p:attrNameLst>
                                      </p:cBhvr>
                                      <p:to>
                                        <p:strVal val="hidden"/>
                                      </p:to>
                                    </p:set>
                                  </p:childTnLst>
                                </p:cTn>
                              </p:par>
                              <p:par>
                                <p:cTn id="26" presetID="10" presetClass="exit" presetSubtype="0" fill="hold" nodeType="withEffect">
                                  <p:stCondLst>
                                    <p:cond delay="0"/>
                                  </p:stCondLst>
                                  <p:childTnLst>
                                    <p:animEffect transition="out" filter="fade">
                                      <p:cBhvr>
                                        <p:cTn id="27" dur="2000"/>
                                        <p:tgtEl>
                                          <p:spTgt spid="15"/>
                                        </p:tgtEl>
                                      </p:cBhvr>
                                    </p:animEffect>
                                    <p:set>
                                      <p:cBhvr>
                                        <p:cTn id="28" dur="1" fill="hold">
                                          <p:stCondLst>
                                            <p:cond delay="1999"/>
                                          </p:stCondLst>
                                        </p:cTn>
                                        <p:tgtEl>
                                          <p:spTgt spid="15"/>
                                        </p:tgtEl>
                                        <p:attrNameLst>
                                          <p:attrName>style.visibility</p:attrName>
                                        </p:attrNameLst>
                                      </p:cBhvr>
                                      <p:to>
                                        <p:strVal val="hidden"/>
                                      </p:to>
                                    </p:set>
                                  </p:childTnLst>
                                </p:cTn>
                              </p:par>
                            </p:childTnLst>
                          </p:cTn>
                        </p:par>
                      </p:childTnLst>
                    </p:cTn>
                  </p:par>
                  <p:par>
                    <p:cTn id="29" fill="hold" nodeType="clickPar">
                      <p:stCondLst>
                        <p:cond delay="indefinite"/>
                      </p:stCondLst>
                      <p:childTnLst>
                        <p:par>
                          <p:cTn id="30" fill="hold" nodeType="withGroup">
                            <p:stCondLst>
                              <p:cond delay="0"/>
                            </p:stCondLst>
                            <p:childTnLst>
                              <p:par>
                                <p:cTn id="31" presetID="1" presetClass="entr" presetSubtype="0" fill="hold" nodeType="clickEffect">
                                  <p:stCondLst>
                                    <p:cond delay="0"/>
                                  </p:stCondLst>
                                  <p:childTnLst>
                                    <p:set>
                                      <p:cBhvr>
                                        <p:cTn id="32"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itle 8"/>
          <p:cNvSpPr>
            <a:spLocks noGrp="1"/>
          </p:cNvSpPr>
          <p:nvPr>
            <p:ph type="title"/>
          </p:nvPr>
        </p:nvSpPr>
        <p:spPr>
          <a:xfrm>
            <a:off x="250825" y="1268413"/>
            <a:ext cx="3827463" cy="1143000"/>
          </a:xfrm>
        </p:spPr>
        <p:txBody>
          <a:bodyPr>
            <a:normAutofit fontScale="90000"/>
          </a:bodyPr>
          <a:lstStyle/>
          <a:p>
            <a:pPr algn="l" eaLnBrk="1" hangingPunct="1"/>
            <a:r>
              <a:rPr lang="en-US" sz="4000" dirty="0">
                <a:latin typeface="Comic Sans MS" charset="0"/>
              </a:rPr>
              <a:t>Many scientists study plants and animals because…</a:t>
            </a:r>
            <a:endParaRPr lang="en-US" sz="4000" dirty="0">
              <a:latin typeface="Calibri" charset="0"/>
            </a:endParaRPr>
          </a:p>
        </p:txBody>
      </p:sp>
      <p:sp>
        <p:nvSpPr>
          <p:cNvPr id="6" name="Content Placeholder 5"/>
          <p:cNvSpPr>
            <a:spLocks noGrp="1"/>
          </p:cNvSpPr>
          <p:nvPr>
            <p:ph sz="half" idx="1"/>
          </p:nvPr>
        </p:nvSpPr>
        <p:spPr>
          <a:xfrm>
            <a:off x="179512" y="3429000"/>
            <a:ext cx="3609975" cy="2952750"/>
          </a:xfrm>
        </p:spPr>
        <p:txBody>
          <a:bodyPr>
            <a:normAutofit/>
          </a:bodyPr>
          <a:lstStyle/>
          <a:p>
            <a:pPr eaLnBrk="1" hangingPunct="1">
              <a:lnSpc>
                <a:spcPct val="80000"/>
              </a:lnSpc>
              <a:buFont typeface="Arial" charset="0"/>
              <a:buNone/>
            </a:pPr>
            <a:r>
              <a:rPr lang="en-US" sz="3300" dirty="0">
                <a:latin typeface="Comic Sans MS" charset="0"/>
              </a:rPr>
              <a:t>  </a:t>
            </a:r>
            <a:r>
              <a:rPr lang="en-US" sz="4000" dirty="0">
                <a:solidFill>
                  <a:srgbClr val="3366FF"/>
                </a:solidFill>
                <a:latin typeface="Comic Sans MS" charset="0"/>
              </a:rPr>
              <a:t>sick plants and animals </a:t>
            </a:r>
            <a:r>
              <a:rPr lang="en-US" sz="4000" dirty="0" smtClean="0">
                <a:solidFill>
                  <a:srgbClr val="3366FF"/>
                </a:solidFill>
                <a:latin typeface="Comic Sans MS" charset="0"/>
              </a:rPr>
              <a:t>don</a:t>
            </a:r>
            <a:r>
              <a:rPr lang="en-AU" sz="4000" dirty="0" smtClean="0">
                <a:solidFill>
                  <a:srgbClr val="3366FF"/>
                </a:solidFill>
                <a:latin typeface="Comic Sans MS" charset="0"/>
              </a:rPr>
              <a:t>’</a:t>
            </a:r>
            <a:r>
              <a:rPr lang="en-US" sz="4000" dirty="0" smtClean="0">
                <a:solidFill>
                  <a:srgbClr val="3366FF"/>
                </a:solidFill>
                <a:latin typeface="Comic Sans MS" charset="0"/>
              </a:rPr>
              <a:t>t give </a:t>
            </a:r>
            <a:r>
              <a:rPr lang="en-US" sz="4000" dirty="0">
                <a:solidFill>
                  <a:srgbClr val="3366FF"/>
                </a:solidFill>
                <a:latin typeface="Comic Sans MS" charset="0"/>
              </a:rPr>
              <a:t>much food</a:t>
            </a:r>
          </a:p>
          <a:p>
            <a:pPr eaLnBrk="1" hangingPunct="1">
              <a:lnSpc>
                <a:spcPct val="80000"/>
              </a:lnSpc>
              <a:buFont typeface="Arial" charset="0"/>
              <a:buNone/>
            </a:pPr>
            <a:r>
              <a:rPr lang="en-US" sz="3600" dirty="0">
                <a:latin typeface="Comic Sans MS" charset="0"/>
              </a:rPr>
              <a:t>   </a:t>
            </a:r>
          </a:p>
        </p:txBody>
      </p:sp>
      <p:pic>
        <p:nvPicPr>
          <p:cNvPr id="4100" name="Content Placeholder 10" descr="file000714984253.jpg"/>
          <p:cNvPicPr>
            <a:picLocks noGrp="1" noChangeAspect="1"/>
          </p:cNvPicPr>
          <p:nvPr>
            <p:ph sz="half" idx="2"/>
          </p:nvPr>
        </p:nvPicPr>
        <p:blipFill>
          <a:blip r:embed="rId2">
            <a:extLst>
              <a:ext uri="{28A0092B-C50C-407E-A947-70E740481C1C}">
                <a14:useLocalDpi xmlns:a14="http://schemas.microsoft.com/office/drawing/2010/main" val="0"/>
              </a:ext>
            </a:extLst>
          </a:blip>
          <a:srcRect/>
          <a:stretch>
            <a:fillRect/>
          </a:stretch>
        </p:blipFill>
        <p:spPr>
          <a:xfrm>
            <a:off x="3924300" y="836613"/>
            <a:ext cx="4800600" cy="5400675"/>
          </a:xfrm>
        </p:spPr>
      </p:pic>
      <p:pic>
        <p:nvPicPr>
          <p:cNvPr id="7" name="Picture 6" descr="1355414251hv0zj.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3924300" y="436563"/>
            <a:ext cx="4895850" cy="61610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xEl>
                                              <p:pRg st="0" end="0"/>
                                            </p:txEl>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6">
                                            <p:txEl>
                                              <p:pRg st="1" end="1"/>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build="p"/>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ontent Placeholder 4"/>
          <p:cNvSpPr>
            <a:spLocks noGrp="1"/>
          </p:cNvSpPr>
          <p:nvPr>
            <p:ph sz="half" idx="2"/>
          </p:nvPr>
        </p:nvSpPr>
        <p:spPr>
          <a:xfrm>
            <a:off x="539552" y="692696"/>
            <a:ext cx="3527425" cy="5040313"/>
          </a:xfrm>
        </p:spPr>
        <p:txBody>
          <a:bodyPr rtlCol="0">
            <a:normAutofit lnSpcReduction="10000"/>
          </a:bodyPr>
          <a:lstStyle/>
          <a:p>
            <a:pPr eaLnBrk="1" fontAlgn="auto" hangingPunct="1">
              <a:spcAft>
                <a:spcPts val="0"/>
              </a:spcAft>
              <a:buFont typeface="Arial" pitchFamily="34" charset="0"/>
              <a:buChar char="•"/>
              <a:defRPr/>
            </a:pPr>
            <a:r>
              <a:rPr lang="en-US" dirty="0">
                <a:latin typeface="Comic Sans MS" pitchFamily="66" charset="0"/>
                <a:ea typeface="+mn-ea"/>
              </a:rPr>
              <a:t>w</a:t>
            </a:r>
            <a:r>
              <a:rPr lang="en-US" dirty="0" smtClean="0">
                <a:latin typeface="Comic Sans MS" pitchFamily="66" charset="0"/>
                <a:ea typeface="+mn-ea"/>
              </a:rPr>
              <a:t>ater</a:t>
            </a:r>
            <a:endParaRPr lang="en-US" dirty="0" smtClean="0">
              <a:latin typeface="Comic Sans MS" pitchFamily="66" charset="0"/>
              <a:ea typeface="+mn-ea"/>
            </a:endParaRPr>
          </a:p>
          <a:p>
            <a:pPr eaLnBrk="1" fontAlgn="auto" hangingPunct="1">
              <a:spcAft>
                <a:spcPts val="0"/>
              </a:spcAft>
              <a:buFont typeface="Arial" pitchFamily="34" charset="0"/>
              <a:buChar char="•"/>
              <a:defRPr/>
            </a:pPr>
            <a:r>
              <a:rPr lang="en-US" dirty="0" smtClean="0">
                <a:latin typeface="Comic Sans MS" pitchFamily="66" charset="0"/>
                <a:ea typeface="+mn-ea"/>
              </a:rPr>
              <a:t>light and warmth</a:t>
            </a:r>
          </a:p>
          <a:p>
            <a:pPr eaLnBrk="1" fontAlgn="auto" hangingPunct="1">
              <a:spcAft>
                <a:spcPts val="0"/>
              </a:spcAft>
              <a:buFont typeface="Arial" pitchFamily="34" charset="0"/>
              <a:buChar char="•"/>
              <a:defRPr/>
            </a:pPr>
            <a:r>
              <a:rPr lang="en-US" dirty="0" smtClean="0">
                <a:latin typeface="Comic Sans MS" pitchFamily="66" charset="0"/>
                <a:ea typeface="+mn-ea"/>
              </a:rPr>
              <a:t>soil </a:t>
            </a:r>
            <a:r>
              <a:rPr lang="en-US" dirty="0" smtClean="0">
                <a:latin typeface="Comic Sans MS" pitchFamily="66" charset="0"/>
                <a:ea typeface="+mn-ea"/>
              </a:rPr>
              <a:t>and </a:t>
            </a:r>
          </a:p>
          <a:p>
            <a:pPr eaLnBrk="1" fontAlgn="auto" hangingPunct="1">
              <a:spcAft>
                <a:spcPts val="0"/>
              </a:spcAft>
              <a:buFont typeface="Arial" pitchFamily="34" charset="0"/>
              <a:buChar char="•"/>
              <a:defRPr/>
            </a:pPr>
            <a:r>
              <a:rPr lang="en-US" dirty="0" smtClean="0">
                <a:latin typeface="Comic Sans MS" pitchFamily="66" charset="0"/>
                <a:ea typeface="+mn-ea"/>
              </a:rPr>
              <a:t>a space to grow. </a:t>
            </a:r>
          </a:p>
          <a:p>
            <a:pPr eaLnBrk="1" fontAlgn="auto" hangingPunct="1">
              <a:spcAft>
                <a:spcPts val="0"/>
              </a:spcAft>
              <a:buFont typeface="Arial" pitchFamily="34" charset="0"/>
              <a:buNone/>
              <a:defRPr/>
            </a:pPr>
            <a:endParaRPr lang="en-US" dirty="0" smtClean="0">
              <a:latin typeface="Comic Sans MS" pitchFamily="66" charset="0"/>
              <a:ea typeface="+mn-ea"/>
            </a:endParaRPr>
          </a:p>
          <a:p>
            <a:pPr eaLnBrk="1" fontAlgn="auto" hangingPunct="1">
              <a:spcAft>
                <a:spcPts val="0"/>
              </a:spcAft>
              <a:buFont typeface="Arial" pitchFamily="34" charset="0"/>
              <a:buNone/>
              <a:defRPr/>
            </a:pPr>
            <a:r>
              <a:rPr lang="en-US" dirty="0" smtClean="0">
                <a:latin typeface="Comic Sans MS" pitchFamily="66" charset="0"/>
                <a:ea typeface="+mn-ea"/>
              </a:rPr>
              <a:t>   Scientists </a:t>
            </a:r>
            <a:r>
              <a:rPr lang="en-US" dirty="0" smtClean="0">
                <a:latin typeface="Comic Sans MS" pitchFamily="66" charset="0"/>
                <a:ea typeface="+mn-ea"/>
              </a:rPr>
              <a:t>study these needs so that plants and animals grow the best that they can.</a:t>
            </a:r>
          </a:p>
        </p:txBody>
      </p:sp>
      <p:sp>
        <p:nvSpPr>
          <p:cNvPr id="2" name="Title 1"/>
          <p:cNvSpPr>
            <a:spLocks noGrp="1"/>
          </p:cNvSpPr>
          <p:nvPr>
            <p:ph type="title"/>
          </p:nvPr>
        </p:nvSpPr>
        <p:spPr>
          <a:xfrm>
            <a:off x="539750" y="692150"/>
            <a:ext cx="3538538" cy="5027613"/>
          </a:xfrm>
          <a:solidFill>
            <a:srgbClr val="00B0F0"/>
          </a:solidFill>
        </p:spPr>
        <p:txBody>
          <a:bodyPr/>
          <a:lstStyle/>
          <a:p>
            <a:pPr eaLnBrk="1" hangingPunct="1"/>
            <a:r>
              <a:rPr lang="en-US" dirty="0">
                <a:latin typeface="Comic Sans MS" charset="0"/>
              </a:rPr>
              <a:t>What do we and scientists know are the needs of plants?</a:t>
            </a:r>
          </a:p>
        </p:txBody>
      </p:sp>
      <p:pic>
        <p:nvPicPr>
          <p:cNvPr id="5124" name="Content Placeholder 5" descr="1245694766439408861johnny_automatic_tomato_plant_svg_hi.png"/>
          <p:cNvPicPr>
            <a:picLocks noGrp="1" noChangeAspect="1"/>
          </p:cNvPicPr>
          <p:nvPr>
            <p:ph sz="half" idx="1"/>
          </p:nvPr>
        </p:nvPicPr>
        <p:blipFill>
          <a:blip r:embed="rId2">
            <a:extLst>
              <a:ext uri="{28A0092B-C50C-407E-A947-70E740481C1C}">
                <a14:useLocalDpi xmlns:a14="http://schemas.microsoft.com/office/drawing/2010/main" val="0"/>
              </a:ext>
            </a:extLst>
          </a:blip>
          <a:srcRect/>
          <a:stretch>
            <a:fillRect/>
          </a:stretch>
        </p:blipFill>
        <p:spPr>
          <a:xfrm>
            <a:off x="5940425" y="2565400"/>
            <a:ext cx="1511300" cy="2808288"/>
          </a:xfrm>
        </p:spPr>
      </p:pic>
      <p:pic>
        <p:nvPicPr>
          <p:cNvPr id="7" name="Picture 6" descr="1194989210401174033sun01_svg_med.pn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5076825" y="404813"/>
            <a:ext cx="1358900" cy="1295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8" name="Picture 7" descr="1228428520667582858sivvus_weather_symbols_4_svg_med.png"/>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6875463" y="908050"/>
            <a:ext cx="1801812" cy="15382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9" name="Picture 8" descr="13601104181057242951ground_dirt_1231_1516_small2-hi.png"/>
          <p:cNvPicPr>
            <a:picLocks noChangeAspect="1"/>
          </p:cNvPicPr>
          <p:nvPr/>
        </p:nvPicPr>
        <p:blipFill>
          <a:blip r:embed="rId5">
            <a:extLst>
              <a:ext uri="{28A0092B-C50C-407E-A947-70E740481C1C}">
                <a14:useLocalDpi xmlns:a14="http://schemas.microsoft.com/office/drawing/2010/main" val="0"/>
              </a:ext>
            </a:extLst>
          </a:blip>
          <a:srcRect/>
          <a:stretch>
            <a:fillRect/>
          </a:stretch>
        </p:blipFill>
        <p:spPr bwMode="auto">
          <a:xfrm>
            <a:off x="5292725" y="5373688"/>
            <a:ext cx="3090863" cy="819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Down Arrow 9"/>
          <p:cNvSpPr/>
          <p:nvPr/>
        </p:nvSpPr>
        <p:spPr>
          <a:xfrm>
            <a:off x="5148263" y="2997200"/>
            <a:ext cx="792162" cy="1944688"/>
          </a:xfrm>
          <a:prstGeom prst="downArrow">
            <a:avLst/>
          </a:prstGeom>
          <a:solidFill>
            <a:srgbClr val="92D05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11" name="Down Arrow 10"/>
          <p:cNvSpPr/>
          <p:nvPr/>
        </p:nvSpPr>
        <p:spPr>
          <a:xfrm>
            <a:off x="7524750" y="2997200"/>
            <a:ext cx="792163" cy="1944688"/>
          </a:xfrm>
          <a:prstGeom prst="downArrow">
            <a:avLst/>
          </a:prstGeom>
          <a:solidFill>
            <a:srgbClr val="92D05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Tree>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nodeType="clickEffect">
                                  <p:stCondLst>
                                    <p:cond delay="0"/>
                                  </p:stCondLst>
                                  <p:childTnLst>
                                    <p:set>
                                      <p:cBhvr>
                                        <p:cTn id="10" dur="1" fill="hold">
                                          <p:stCondLst>
                                            <p:cond delay="0"/>
                                          </p:stCondLst>
                                        </p:cTn>
                                        <p:tgtEl>
                                          <p:spTgt spid="8"/>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nodeType="clickEffect">
                                  <p:stCondLst>
                                    <p:cond delay="0"/>
                                  </p:stCondLst>
                                  <p:childTnLst>
                                    <p:set>
                                      <p:cBhvr>
                                        <p:cTn id="14" dur="1" fill="hold">
                                          <p:stCondLst>
                                            <p:cond delay="0"/>
                                          </p:stCondLst>
                                        </p:cTn>
                                        <p:tgtEl>
                                          <p:spTgt spid="9"/>
                                        </p:tgtEl>
                                        <p:attrNameLst>
                                          <p:attrName>style.visibility</p:attrName>
                                        </p:attrNameLst>
                                      </p:cBhvr>
                                      <p:to>
                                        <p:strVal val="visible"/>
                                      </p:to>
                                    </p:set>
                                  </p:childTnLst>
                                </p:cTn>
                              </p:par>
                            </p:childTnLst>
                          </p:cTn>
                        </p:par>
                      </p:childTnLst>
                    </p:cTn>
                  </p:par>
                  <p:par>
                    <p:cTn id="15" fill="hold" nodeType="clickPar">
                      <p:stCondLst>
                        <p:cond delay="indefinite"/>
                      </p:stCondLst>
                      <p:childTnLst>
                        <p:par>
                          <p:cTn id="16" fill="hold" nodeType="withGroup">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10"/>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11"/>
                                        </p:tgtEl>
                                        <p:attrNameLst>
                                          <p:attrName>style.visibility</p:attrName>
                                        </p:attrNameLst>
                                      </p:cBhvr>
                                      <p:to>
                                        <p:strVal val="visible"/>
                                      </p:to>
                                    </p:set>
                                  </p:childTnLst>
                                </p:cTn>
                              </p:par>
                            </p:childTnLst>
                          </p:cTn>
                        </p:par>
                      </p:childTnLst>
                    </p:cTn>
                  </p:par>
                  <p:par>
                    <p:cTn id="21" fill="hold" nodeType="clickPar">
                      <p:stCondLst>
                        <p:cond delay="indefinite"/>
                      </p:stCondLst>
                      <p:childTnLst>
                        <p:par>
                          <p:cTn id="22" fill="hold" nodeType="withGroup">
                            <p:stCondLst>
                              <p:cond delay="0"/>
                            </p:stCondLst>
                            <p:childTnLst>
                              <p:par>
                                <p:cTn id="23" presetID="10" presetClass="exit" presetSubtype="0" fill="hold" grpId="0" nodeType="clickEffect">
                                  <p:stCondLst>
                                    <p:cond delay="0"/>
                                  </p:stCondLst>
                                  <p:childTnLst>
                                    <p:animEffect transition="out" filter="fade">
                                      <p:cBhvr>
                                        <p:cTn id="24" dur="2000"/>
                                        <p:tgtEl>
                                          <p:spTgt spid="2"/>
                                        </p:tgtEl>
                                      </p:cBhvr>
                                    </p:animEffect>
                                    <p:set>
                                      <p:cBhvr>
                                        <p:cTn id="25" dur="1" fill="hold">
                                          <p:stCondLst>
                                            <p:cond delay="1999"/>
                                          </p:stCondLst>
                                        </p:cTn>
                                        <p:tgtEl>
                                          <p:spTgt spid="2"/>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10" grpId="0" animBg="1"/>
      <p:bldP spid="11" grpId="0" animBg="1"/>
    </p:bldLst>
  </p:timing>
</p:sld>
</file>

<file path=ppt/slides/slide5.xml><?xml version="1.0" encoding="utf-8"?>
<p:sld xmlns:a="http://schemas.openxmlformats.org/drawingml/2006/main" xmlns:r="http://schemas.openxmlformats.org/officeDocument/2006/relationships" xmlns:p="http://schemas.openxmlformats.org/presentationml/2006/main">
  <p:cSld>
    <p:bg>
      <p:bgPr>
        <a:blipFill dpi="0" rotWithShape="0">
          <a:blip r:embed="rId2"/>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468313" y="549275"/>
            <a:ext cx="8229600" cy="1143000"/>
          </a:xfrm>
        </p:spPr>
        <p:txBody>
          <a:bodyPr>
            <a:normAutofit fontScale="90000"/>
          </a:bodyPr>
          <a:lstStyle/>
          <a:p>
            <a:pPr eaLnBrk="1" hangingPunct="1"/>
            <a:r>
              <a:rPr lang="en-US" sz="4000" dirty="0" smtClean="0">
                <a:solidFill>
                  <a:schemeClr val="bg1"/>
                </a:solidFill>
                <a:latin typeface="Comic Sans MS" charset="0"/>
              </a:rPr>
              <a:t>Today</a:t>
            </a:r>
            <a:r>
              <a:rPr lang="en-AU" sz="4000" dirty="0" smtClean="0">
                <a:solidFill>
                  <a:schemeClr val="bg1"/>
                </a:solidFill>
                <a:latin typeface="Comic Sans MS" charset="0"/>
              </a:rPr>
              <a:t>’</a:t>
            </a:r>
            <a:r>
              <a:rPr lang="en-US" sz="4000" dirty="0" smtClean="0">
                <a:solidFill>
                  <a:schemeClr val="bg1"/>
                </a:solidFill>
                <a:latin typeface="Comic Sans MS" charset="0"/>
              </a:rPr>
              <a:t>s </a:t>
            </a:r>
            <a:r>
              <a:rPr lang="en-US" sz="4000" dirty="0">
                <a:solidFill>
                  <a:schemeClr val="bg1"/>
                </a:solidFill>
                <a:latin typeface="Comic Sans MS" charset="0"/>
              </a:rPr>
              <a:t>science lesson is looking at one of these needs…</a:t>
            </a:r>
          </a:p>
        </p:txBody>
      </p:sp>
      <p:sp>
        <p:nvSpPr>
          <p:cNvPr id="7" name="Content Placeholder 6"/>
          <p:cNvSpPr>
            <a:spLocks noGrp="1"/>
          </p:cNvSpPr>
          <p:nvPr>
            <p:ph sz="half" idx="1"/>
          </p:nvPr>
        </p:nvSpPr>
        <p:spPr>
          <a:xfrm>
            <a:off x="2627313" y="2997200"/>
            <a:ext cx="4038600" cy="1584325"/>
          </a:xfrm>
        </p:spPr>
        <p:txBody>
          <a:bodyPr/>
          <a:lstStyle/>
          <a:p>
            <a:pPr eaLnBrk="1" hangingPunct="1">
              <a:buFont typeface="Arial" charset="0"/>
              <a:buNone/>
            </a:pPr>
            <a:r>
              <a:rPr lang="en-US" sz="4000" dirty="0">
                <a:solidFill>
                  <a:schemeClr val="bg1"/>
                </a:solidFill>
                <a:latin typeface="Comic Sans MS" charset="0"/>
              </a:rPr>
              <a:t>…healthy soil</a:t>
            </a:r>
          </a:p>
        </p:txBody>
      </p:sp>
    </p:spTree>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build="p"/>
    </p:bldLst>
  </p:timing>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pic>
        <p:nvPicPr>
          <p:cNvPr id="7170" name="Picture 6" descr="AS17-148-22727_lrg.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1835150" y="692150"/>
            <a:ext cx="5400675" cy="5400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171" name="Title 4"/>
          <p:cNvSpPr>
            <a:spLocks noGrp="1"/>
          </p:cNvSpPr>
          <p:nvPr>
            <p:ph type="title"/>
          </p:nvPr>
        </p:nvSpPr>
        <p:spPr/>
        <p:txBody>
          <a:bodyPr/>
          <a:lstStyle/>
          <a:p>
            <a:pPr eaLnBrk="1" hangingPunct="1"/>
            <a:r>
              <a:rPr lang="en-US" dirty="0">
                <a:solidFill>
                  <a:schemeClr val="bg1"/>
                </a:solidFill>
                <a:latin typeface="Comic Sans MS" charset="0"/>
              </a:rPr>
              <a:t>Our home, our planet… Earth</a:t>
            </a:r>
          </a:p>
        </p:txBody>
      </p:sp>
      <p:sp>
        <p:nvSpPr>
          <p:cNvPr id="6" name="Content Placeholder 5"/>
          <p:cNvSpPr>
            <a:spLocks noGrp="1"/>
          </p:cNvSpPr>
          <p:nvPr>
            <p:ph idx="1"/>
          </p:nvPr>
        </p:nvSpPr>
        <p:spPr>
          <a:xfrm>
            <a:off x="539750" y="5300663"/>
            <a:ext cx="8229600" cy="1385887"/>
          </a:xfrm>
          <a:solidFill>
            <a:schemeClr val="tx1"/>
          </a:solidFill>
        </p:spPr>
        <p:txBody>
          <a:bodyPr/>
          <a:lstStyle/>
          <a:p>
            <a:pPr eaLnBrk="1" hangingPunct="1">
              <a:buFont typeface="Arial" charset="0"/>
              <a:buNone/>
            </a:pPr>
            <a:r>
              <a:rPr lang="en-US" dirty="0">
                <a:solidFill>
                  <a:schemeClr val="bg1"/>
                </a:solidFill>
                <a:latin typeface="Comic Sans MS" charset="0"/>
              </a:rPr>
              <a:t>   Where can we grow food on our planet? How much usable soil is there on Earth?</a:t>
            </a:r>
          </a:p>
          <a:p>
            <a:pPr eaLnBrk="1" hangingPunct="1"/>
            <a:endParaRPr lang="en-US" dirty="0">
              <a:solidFill>
                <a:schemeClr val="bg1"/>
              </a:solidFill>
              <a:latin typeface="Calibri" charset="0"/>
            </a:endParaRPr>
          </a:p>
        </p:txBody>
      </p:sp>
      <p:sp>
        <p:nvSpPr>
          <p:cNvPr id="2" name="TextBox 1"/>
          <p:cNvSpPr txBox="1"/>
          <p:nvPr/>
        </p:nvSpPr>
        <p:spPr>
          <a:xfrm>
            <a:off x="6839744" y="6506547"/>
            <a:ext cx="2304256" cy="338554"/>
          </a:xfrm>
          <a:prstGeom prst="rect">
            <a:avLst/>
          </a:prstGeom>
          <a:noFill/>
        </p:spPr>
        <p:txBody>
          <a:bodyPr wrap="square" rtlCol="0">
            <a:spAutoFit/>
          </a:bodyPr>
          <a:lstStyle/>
          <a:p>
            <a:r>
              <a:rPr lang="fr-FR" sz="800" dirty="0">
                <a:solidFill>
                  <a:srgbClr val="FFFFFF"/>
                </a:solidFill>
                <a:cs typeface="Arial" charset="0"/>
              </a:rPr>
              <a:t>Image courtesy NASA Johnson Space Center,  </a:t>
            </a:r>
            <a:r>
              <a:rPr lang="en-US" sz="800" dirty="0">
                <a:solidFill>
                  <a:srgbClr val="FFFFFF"/>
                </a:solidFill>
                <a:cs typeface="Arial" charset="0"/>
                <a:hlinkClick r:id="rId3"/>
              </a:rPr>
              <a:t>http://visibleearth.nasa.gov/view.php?id=55418</a:t>
            </a:r>
            <a:endParaRPr lang="en-US" sz="800" dirty="0">
              <a:solidFill>
                <a:srgbClr val="FFFFFF"/>
              </a:solidFill>
            </a:endParaRPr>
          </a:p>
        </p:txBody>
      </p:sp>
    </p:spTree>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bg/>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6">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build="p" animBg="1"/>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194" name="Content Placeholder 6" descr="apple.bmp"/>
          <p:cNvPicPr>
            <a:picLocks noGrp="1" noChangeAspect="1"/>
          </p:cNvPicPr>
          <p:nvPr>
            <p:ph sz="half" idx="2"/>
          </p:nvPr>
        </p:nvPicPr>
        <p:blipFill>
          <a:blip r:embed="rId2">
            <a:extLst>
              <a:ext uri="{28A0092B-C50C-407E-A947-70E740481C1C}">
                <a14:useLocalDpi xmlns:a14="http://schemas.microsoft.com/office/drawing/2010/main" val="0"/>
              </a:ext>
            </a:extLst>
          </a:blip>
          <a:srcRect/>
          <a:stretch>
            <a:fillRect/>
          </a:stretch>
        </p:blipFill>
        <p:spPr>
          <a:xfrm>
            <a:off x="3863975" y="2060575"/>
            <a:ext cx="5280025" cy="3960813"/>
          </a:xfrm>
        </p:spPr>
      </p:pic>
      <p:sp>
        <p:nvSpPr>
          <p:cNvPr id="8195" name="Title 1"/>
          <p:cNvSpPr>
            <a:spLocks noGrp="1"/>
          </p:cNvSpPr>
          <p:nvPr>
            <p:ph type="title"/>
          </p:nvPr>
        </p:nvSpPr>
        <p:spPr>
          <a:xfrm>
            <a:off x="323528" y="274638"/>
            <a:ext cx="8568952" cy="1143000"/>
          </a:xfrm>
        </p:spPr>
        <p:txBody>
          <a:bodyPr/>
          <a:lstStyle/>
          <a:p>
            <a:pPr eaLnBrk="1" hangingPunct="1"/>
            <a:r>
              <a:rPr lang="en-US" dirty="0" smtClean="0">
                <a:latin typeface="Comic Sans MS" charset="0"/>
              </a:rPr>
              <a:t>Let’s </a:t>
            </a:r>
            <a:r>
              <a:rPr lang="en-US" dirty="0">
                <a:latin typeface="Comic Sans MS" charset="0"/>
              </a:rPr>
              <a:t>pretend Earth is an apple!</a:t>
            </a:r>
          </a:p>
        </p:txBody>
      </p:sp>
      <p:sp>
        <p:nvSpPr>
          <p:cNvPr id="3" name="Content Placeholder 2"/>
          <p:cNvSpPr>
            <a:spLocks noGrp="1"/>
          </p:cNvSpPr>
          <p:nvPr>
            <p:ph sz="half" idx="1"/>
          </p:nvPr>
        </p:nvSpPr>
        <p:spPr>
          <a:xfrm>
            <a:off x="323850" y="1628775"/>
            <a:ext cx="4038600" cy="4895850"/>
          </a:xfrm>
        </p:spPr>
        <p:txBody>
          <a:bodyPr>
            <a:normAutofit/>
          </a:bodyPr>
          <a:lstStyle/>
          <a:p>
            <a:pPr eaLnBrk="1" hangingPunct="1">
              <a:buFont typeface="Arial" charset="0"/>
              <a:buNone/>
            </a:pPr>
            <a:r>
              <a:rPr lang="en-US" sz="2200" dirty="0">
                <a:latin typeface="Comic Sans MS" charset="0"/>
              </a:rPr>
              <a:t>    Earth </a:t>
            </a:r>
            <a:r>
              <a:rPr lang="en-US" sz="2200" dirty="0" smtClean="0">
                <a:latin typeface="Comic Sans MS" charset="0"/>
              </a:rPr>
              <a:t>is, </a:t>
            </a:r>
            <a:r>
              <a:rPr lang="en-US" sz="2200" dirty="0">
                <a:latin typeface="Comic Sans MS" charset="0"/>
              </a:rPr>
              <a:t>of </a:t>
            </a:r>
            <a:r>
              <a:rPr lang="en-US" sz="2200" dirty="0" smtClean="0">
                <a:latin typeface="Comic Sans MS" charset="0"/>
              </a:rPr>
              <a:t>course, </a:t>
            </a:r>
            <a:r>
              <a:rPr lang="en-US" sz="2200" dirty="0">
                <a:latin typeface="Comic Sans MS" charset="0"/>
              </a:rPr>
              <a:t>enormous compared to an apple, but sometimes scientists use small versions of things called models to teach us. If things are incredibly big or incredibly small, or for things that are inside our bodies, scientists often make a model. </a:t>
            </a:r>
            <a:r>
              <a:rPr lang="en-US" sz="2200" dirty="0" smtClean="0">
                <a:latin typeface="Comic Sans MS" charset="0"/>
              </a:rPr>
              <a:t>So </a:t>
            </a:r>
            <a:r>
              <a:rPr lang="en-US" sz="2200" dirty="0">
                <a:latin typeface="Comic Sans MS" charset="0"/>
              </a:rPr>
              <a:t>we are going to pretend that the apple is a model of Earth. </a:t>
            </a:r>
            <a:r>
              <a:rPr lang="en-US" sz="2200" dirty="0" smtClean="0">
                <a:latin typeface="Comic Sans MS" charset="0"/>
              </a:rPr>
              <a:t>(You </a:t>
            </a:r>
            <a:r>
              <a:rPr lang="en-US" sz="2200" dirty="0">
                <a:latin typeface="Comic Sans MS" charset="0"/>
              </a:rPr>
              <a:t>will use dough.)</a:t>
            </a:r>
          </a:p>
          <a:p>
            <a:pPr eaLnBrk="1" hangingPunct="1">
              <a:buFont typeface="Arial" charset="0"/>
              <a:buNone/>
            </a:pPr>
            <a:endParaRPr lang="en-US" sz="2200" dirty="0">
              <a:latin typeface="Comic Sans MS" charset="0"/>
            </a:endParaRPr>
          </a:p>
        </p:txBody>
      </p:sp>
    </p:spTree>
  </p:cSld>
  <p:clrMapOvr>
    <a:masterClrMapping/>
  </p:clrMapOvr>
  <p:timing>
    <p:tnLst>
      <p:par>
        <p:cTn xmlns:p14="http://schemas.microsoft.com/office/powerpoint/2010/mai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pic>
        <p:nvPicPr>
          <p:cNvPr id="9218" name="Picture 6" descr="AS17-148-22727_lrg.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1835150" y="692150"/>
            <a:ext cx="5400675" cy="5400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Title 4"/>
          <p:cNvSpPr>
            <a:spLocks noGrp="1"/>
          </p:cNvSpPr>
          <p:nvPr>
            <p:ph type="title"/>
          </p:nvPr>
        </p:nvSpPr>
        <p:spPr>
          <a:xfrm>
            <a:off x="468313" y="476250"/>
            <a:ext cx="8229600" cy="1143000"/>
          </a:xfrm>
        </p:spPr>
        <p:txBody>
          <a:bodyPr>
            <a:normAutofit fontScale="90000"/>
          </a:bodyPr>
          <a:lstStyle/>
          <a:p>
            <a:pPr eaLnBrk="1" hangingPunct="1"/>
            <a:r>
              <a:rPr lang="en-US" sz="4000" dirty="0">
                <a:solidFill>
                  <a:schemeClr val="bg1"/>
                </a:solidFill>
                <a:latin typeface="Comic Sans MS" charset="0"/>
              </a:rPr>
              <a:t>Earth is covered with a lot of water…</a:t>
            </a:r>
          </a:p>
        </p:txBody>
      </p:sp>
      <p:sp>
        <p:nvSpPr>
          <p:cNvPr id="6" name="Content Placeholder 5"/>
          <p:cNvSpPr>
            <a:spLocks noGrp="1"/>
          </p:cNvSpPr>
          <p:nvPr>
            <p:ph idx="1"/>
          </p:nvPr>
        </p:nvSpPr>
        <p:spPr>
          <a:xfrm>
            <a:off x="539750" y="5300663"/>
            <a:ext cx="8229600" cy="1385887"/>
          </a:xfrm>
          <a:solidFill>
            <a:schemeClr val="tx1"/>
          </a:solidFill>
        </p:spPr>
        <p:txBody>
          <a:bodyPr>
            <a:normAutofit/>
          </a:bodyPr>
          <a:lstStyle/>
          <a:p>
            <a:pPr eaLnBrk="1" hangingPunct="1">
              <a:buFont typeface="Arial" charset="0"/>
              <a:buNone/>
            </a:pPr>
            <a:r>
              <a:rPr lang="en-US" sz="3000" dirty="0">
                <a:solidFill>
                  <a:schemeClr val="bg1"/>
                </a:solidFill>
                <a:latin typeface="Comic Sans MS" charset="0"/>
              </a:rPr>
              <a:t> In fact, we are going to cut the apple into quarters because ¾ of Earth is water.</a:t>
            </a:r>
          </a:p>
          <a:p>
            <a:pPr eaLnBrk="1" hangingPunct="1"/>
            <a:endParaRPr lang="en-US" sz="3000" dirty="0">
              <a:solidFill>
                <a:schemeClr val="bg1"/>
              </a:solidFill>
              <a:latin typeface="Calibri" charset="0"/>
            </a:endParaRPr>
          </a:p>
        </p:txBody>
      </p:sp>
      <p:pic>
        <p:nvPicPr>
          <p:cNvPr id="8" name="Picture 7" descr="apple.bmp"/>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1979613" y="836613"/>
            <a:ext cx="5040312" cy="47958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cxnSp>
        <p:nvCxnSpPr>
          <p:cNvPr id="10" name="Straight Connector 9"/>
          <p:cNvCxnSpPr>
            <a:endCxn id="8" idx="2"/>
          </p:cNvCxnSpPr>
          <p:nvPr/>
        </p:nvCxnSpPr>
        <p:spPr>
          <a:xfrm>
            <a:off x="4500563" y="981075"/>
            <a:ext cx="0" cy="4651375"/>
          </a:xfrm>
          <a:prstGeom prst="line">
            <a:avLst/>
          </a:prstGeom>
          <a:ln w="38100">
            <a:solidFill>
              <a:srgbClr val="FF0000"/>
            </a:solidFill>
            <a:prstDash val="dash"/>
          </a:ln>
        </p:spPr>
        <p:style>
          <a:lnRef idx="1">
            <a:schemeClr val="accent1"/>
          </a:lnRef>
          <a:fillRef idx="0">
            <a:schemeClr val="accent1"/>
          </a:fillRef>
          <a:effectRef idx="0">
            <a:schemeClr val="accent1"/>
          </a:effectRef>
          <a:fontRef idx="minor">
            <a:schemeClr val="tx1"/>
          </a:fontRef>
        </p:style>
      </p:cxnSp>
      <p:cxnSp>
        <p:nvCxnSpPr>
          <p:cNvPr id="11" name="Straight Connector 10"/>
          <p:cNvCxnSpPr/>
          <p:nvPr/>
        </p:nvCxnSpPr>
        <p:spPr>
          <a:xfrm flipH="1">
            <a:off x="2124075" y="3213100"/>
            <a:ext cx="4679950" cy="0"/>
          </a:xfrm>
          <a:prstGeom prst="line">
            <a:avLst/>
          </a:prstGeom>
          <a:ln w="38100">
            <a:solidFill>
              <a:srgbClr val="FF0000"/>
            </a:solidFill>
            <a:prstDash val="dash"/>
          </a:ln>
        </p:spPr>
        <p:style>
          <a:lnRef idx="1">
            <a:schemeClr val="accent1"/>
          </a:lnRef>
          <a:fillRef idx="0">
            <a:schemeClr val="accent1"/>
          </a:fillRef>
          <a:effectRef idx="0">
            <a:schemeClr val="accent1"/>
          </a:effectRef>
          <a:fontRef idx="minor">
            <a:schemeClr val="tx1"/>
          </a:fontRef>
        </p:style>
      </p:cxnSp>
      <p:sp>
        <p:nvSpPr>
          <p:cNvPr id="14" name="Rectangle 13"/>
          <p:cNvSpPr/>
          <p:nvPr/>
        </p:nvSpPr>
        <p:spPr>
          <a:xfrm>
            <a:off x="4500563" y="836613"/>
            <a:ext cx="2519362" cy="2376487"/>
          </a:xfrm>
          <a:prstGeom prst="rect">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15" name="Rectangle 14"/>
          <p:cNvSpPr/>
          <p:nvPr/>
        </p:nvSpPr>
        <p:spPr>
          <a:xfrm>
            <a:off x="1979613" y="836613"/>
            <a:ext cx="2520950" cy="2376487"/>
          </a:xfrm>
          <a:prstGeom prst="rect">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16" name="Rectangle 15"/>
          <p:cNvSpPr/>
          <p:nvPr/>
        </p:nvSpPr>
        <p:spPr>
          <a:xfrm>
            <a:off x="4500563" y="3213100"/>
            <a:ext cx="2519362" cy="2447925"/>
          </a:xfrm>
          <a:prstGeom prst="rect">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Tree>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0" presetClass="exit" presetSubtype="0" fill="hold" grpId="0" nodeType="clickEffect">
                                  <p:stCondLst>
                                    <p:cond delay="0"/>
                                  </p:stCondLst>
                                  <p:childTnLst>
                                    <p:animEffect transition="out" filter="fade">
                                      <p:cBhvr>
                                        <p:cTn id="6" dur="2000"/>
                                        <p:tgtEl>
                                          <p:spTgt spid="5"/>
                                        </p:tgtEl>
                                      </p:cBhvr>
                                    </p:animEffect>
                                    <p:set>
                                      <p:cBhvr>
                                        <p:cTn id="7" dur="1" fill="hold">
                                          <p:stCondLst>
                                            <p:cond delay="1999"/>
                                          </p:stCondLst>
                                        </p:cTn>
                                        <p:tgtEl>
                                          <p:spTgt spid="5"/>
                                        </p:tgtEl>
                                        <p:attrNameLst>
                                          <p:attrName>style.visibility</p:attrName>
                                        </p:attrNameLst>
                                      </p:cBhvr>
                                      <p:to>
                                        <p:strVal val="hidden"/>
                                      </p:to>
                                    </p:set>
                                  </p:childTnLst>
                                </p:cTn>
                              </p:par>
                            </p:childTnLst>
                          </p:cTn>
                        </p:par>
                      </p:childTnLst>
                    </p:cTn>
                  </p:par>
                  <p:par>
                    <p:cTn id="8" fill="hold" nodeType="clickPar">
                      <p:stCondLst>
                        <p:cond delay="indefinite"/>
                      </p:stCondLst>
                      <p:childTnLst>
                        <p:par>
                          <p:cTn id="9" fill="hold" nodeType="withGroup">
                            <p:stCondLst>
                              <p:cond delay="0"/>
                            </p:stCondLst>
                            <p:childTnLst>
                              <p:par>
                                <p:cTn id="10" presetID="1" presetClass="entr" presetSubtype="0" fill="hold" grpId="0" nodeType="clickEffect">
                                  <p:stCondLst>
                                    <p:cond delay="0"/>
                                  </p:stCondLst>
                                  <p:childTnLst>
                                    <p:set>
                                      <p:cBhvr>
                                        <p:cTn id="11" dur="1" fill="hold">
                                          <p:stCondLst>
                                            <p:cond delay="0"/>
                                          </p:stCondLst>
                                        </p:cTn>
                                        <p:tgtEl>
                                          <p:spTgt spid="6">
                                            <p:bg/>
                                          </p:spTgt>
                                        </p:tgtEl>
                                        <p:attrNameLst>
                                          <p:attrName>style.visibility</p:attrName>
                                        </p:attrNameLst>
                                      </p:cBhvr>
                                      <p:to>
                                        <p:strVal val="visible"/>
                                      </p:to>
                                    </p:set>
                                  </p:childTnLst>
                                </p:cTn>
                              </p:par>
                            </p:childTnLst>
                          </p:cTn>
                        </p:par>
                      </p:childTnLst>
                    </p:cTn>
                  </p:par>
                  <p:par>
                    <p:cTn id="12" fill="hold" nodeType="clickPar">
                      <p:stCondLst>
                        <p:cond delay="indefinite"/>
                      </p:stCondLst>
                      <p:childTnLst>
                        <p:par>
                          <p:cTn id="13" fill="hold" nodeType="withGroup">
                            <p:stCondLst>
                              <p:cond delay="0"/>
                            </p:stCondLst>
                            <p:childTnLst>
                              <p:par>
                                <p:cTn id="14" presetID="1" presetClass="entr" presetSubtype="0" fill="hold" grpId="0" nodeType="clickEffect">
                                  <p:stCondLst>
                                    <p:cond delay="0"/>
                                  </p:stCondLst>
                                  <p:childTnLst>
                                    <p:set>
                                      <p:cBhvr>
                                        <p:cTn id="15" dur="1" fill="hold">
                                          <p:stCondLst>
                                            <p:cond delay="0"/>
                                          </p:stCondLst>
                                        </p:cTn>
                                        <p:tgtEl>
                                          <p:spTgt spid="6">
                                            <p:txEl>
                                              <p:pRg st="0" end="0"/>
                                            </p:txEl>
                                          </p:spTgt>
                                        </p:tgtEl>
                                        <p:attrNameLst>
                                          <p:attrName>style.visibility</p:attrName>
                                        </p:attrNameLst>
                                      </p:cBhvr>
                                      <p:to>
                                        <p:strVal val="visible"/>
                                      </p:to>
                                    </p:set>
                                  </p:childTnLst>
                                </p:cTn>
                              </p:par>
                            </p:childTnLst>
                          </p:cTn>
                        </p:par>
                      </p:childTnLst>
                    </p:cTn>
                  </p:par>
                  <p:par>
                    <p:cTn id="16" fill="hold" nodeType="clickPar">
                      <p:stCondLst>
                        <p:cond delay="indefinite"/>
                      </p:stCondLst>
                      <p:childTnLst>
                        <p:par>
                          <p:cTn id="17" fill="hold" nodeType="withGroup">
                            <p:stCondLst>
                              <p:cond delay="0"/>
                            </p:stCondLst>
                            <p:childTnLst>
                              <p:par>
                                <p:cTn id="18" presetID="1" presetClass="entr" presetSubtype="0" fill="hold" nodeType="clickEffect">
                                  <p:stCondLst>
                                    <p:cond delay="0"/>
                                  </p:stCondLst>
                                  <p:childTnLst>
                                    <p:set>
                                      <p:cBhvr>
                                        <p:cTn id="19" dur="1" fill="hold">
                                          <p:stCondLst>
                                            <p:cond delay="0"/>
                                          </p:stCondLst>
                                        </p:cTn>
                                        <p:tgtEl>
                                          <p:spTgt spid="8"/>
                                        </p:tgtEl>
                                        <p:attrNameLst>
                                          <p:attrName>style.visibility</p:attrName>
                                        </p:attrNameLst>
                                      </p:cBhvr>
                                      <p:to>
                                        <p:strVal val="visible"/>
                                      </p:to>
                                    </p:set>
                                  </p:childTnLst>
                                </p:cTn>
                              </p:par>
                            </p:childTnLst>
                          </p:cTn>
                        </p:par>
                      </p:childTnLst>
                    </p:cTn>
                  </p:par>
                  <p:par>
                    <p:cTn id="20" fill="hold" nodeType="clickPar">
                      <p:stCondLst>
                        <p:cond delay="indefinite"/>
                      </p:stCondLst>
                      <p:childTnLst>
                        <p:par>
                          <p:cTn id="21" fill="hold" nodeType="withGroup">
                            <p:stCondLst>
                              <p:cond delay="0"/>
                            </p:stCondLst>
                            <p:childTnLst>
                              <p:par>
                                <p:cTn id="22" presetID="1" presetClass="entr" presetSubtype="0" fill="hold" nodeType="clickEffect">
                                  <p:stCondLst>
                                    <p:cond delay="0"/>
                                  </p:stCondLst>
                                  <p:childTnLst>
                                    <p:set>
                                      <p:cBhvr>
                                        <p:cTn id="23" dur="1" fill="hold">
                                          <p:stCondLst>
                                            <p:cond delay="0"/>
                                          </p:stCondLst>
                                        </p:cTn>
                                        <p:tgtEl>
                                          <p:spTgt spid="10"/>
                                        </p:tgtEl>
                                        <p:attrNameLst>
                                          <p:attrName>style.visibility</p:attrName>
                                        </p:attrNameLst>
                                      </p:cBhvr>
                                      <p:to>
                                        <p:strVal val="visible"/>
                                      </p:to>
                                    </p:set>
                                  </p:childTnLst>
                                </p:cTn>
                              </p:par>
                              <p:par>
                                <p:cTn id="24" presetID="1" presetClass="entr" presetSubtype="0" fill="hold" nodeType="withEffect">
                                  <p:stCondLst>
                                    <p:cond delay="0"/>
                                  </p:stCondLst>
                                  <p:childTnLst>
                                    <p:set>
                                      <p:cBhvr>
                                        <p:cTn id="25" dur="1" fill="hold">
                                          <p:stCondLst>
                                            <p:cond delay="0"/>
                                          </p:stCondLst>
                                        </p:cTn>
                                        <p:tgtEl>
                                          <p:spTgt spid="11"/>
                                        </p:tgtEl>
                                        <p:attrNameLst>
                                          <p:attrName>style.visibility</p:attrName>
                                        </p:attrNameLst>
                                      </p:cBhvr>
                                      <p:to>
                                        <p:strVal val="visible"/>
                                      </p:to>
                                    </p:set>
                                  </p:childTnLst>
                                </p:cTn>
                              </p:par>
                            </p:childTnLst>
                          </p:cTn>
                        </p:par>
                      </p:childTnLst>
                    </p:cTn>
                  </p:par>
                  <p:par>
                    <p:cTn id="26" fill="hold" nodeType="clickPar">
                      <p:stCondLst>
                        <p:cond delay="indefinite"/>
                      </p:stCondLst>
                      <p:childTnLst>
                        <p:par>
                          <p:cTn id="27" fill="hold" nodeType="withGroup">
                            <p:stCondLst>
                              <p:cond delay="0"/>
                            </p:stCondLst>
                            <p:childTnLst>
                              <p:par>
                                <p:cTn id="28" presetID="1" presetClass="entr" presetSubtype="0" fill="hold" grpId="0" nodeType="clickEffect">
                                  <p:stCondLst>
                                    <p:cond delay="0"/>
                                  </p:stCondLst>
                                  <p:childTnLst>
                                    <p:set>
                                      <p:cBhvr>
                                        <p:cTn id="29" dur="1" fill="hold">
                                          <p:stCondLst>
                                            <p:cond delay="0"/>
                                          </p:stCondLst>
                                        </p:cTn>
                                        <p:tgtEl>
                                          <p:spTgt spid="14"/>
                                        </p:tgtEl>
                                        <p:attrNameLst>
                                          <p:attrName>style.visibility</p:attrName>
                                        </p:attrNameLst>
                                      </p:cBhvr>
                                      <p:to>
                                        <p:strVal val="visible"/>
                                      </p:to>
                                    </p:set>
                                  </p:childTnLst>
                                </p:cTn>
                              </p:par>
                            </p:childTnLst>
                          </p:cTn>
                        </p:par>
                      </p:childTnLst>
                    </p:cTn>
                  </p:par>
                  <p:par>
                    <p:cTn id="30" fill="hold" nodeType="clickPar">
                      <p:stCondLst>
                        <p:cond delay="indefinite"/>
                      </p:stCondLst>
                      <p:childTnLst>
                        <p:par>
                          <p:cTn id="31" fill="hold" nodeType="withGroup">
                            <p:stCondLst>
                              <p:cond delay="0"/>
                            </p:stCondLst>
                            <p:childTnLst>
                              <p:par>
                                <p:cTn id="32" presetID="1" presetClass="entr" presetSubtype="0" fill="hold" grpId="0" nodeType="clickEffect">
                                  <p:stCondLst>
                                    <p:cond delay="0"/>
                                  </p:stCondLst>
                                  <p:childTnLst>
                                    <p:set>
                                      <p:cBhvr>
                                        <p:cTn id="33" dur="1" fill="hold">
                                          <p:stCondLst>
                                            <p:cond delay="0"/>
                                          </p:stCondLst>
                                        </p:cTn>
                                        <p:tgtEl>
                                          <p:spTgt spid="15"/>
                                        </p:tgtEl>
                                        <p:attrNameLst>
                                          <p:attrName>style.visibility</p:attrName>
                                        </p:attrNameLst>
                                      </p:cBhvr>
                                      <p:to>
                                        <p:strVal val="visible"/>
                                      </p:to>
                                    </p:set>
                                  </p:childTnLst>
                                </p:cTn>
                              </p:par>
                            </p:childTnLst>
                          </p:cTn>
                        </p:par>
                      </p:childTnLst>
                    </p:cTn>
                  </p:par>
                  <p:par>
                    <p:cTn id="34" fill="hold" nodeType="clickPar">
                      <p:stCondLst>
                        <p:cond delay="indefinite"/>
                      </p:stCondLst>
                      <p:childTnLst>
                        <p:par>
                          <p:cTn id="35" fill="hold" nodeType="withGroup">
                            <p:stCondLst>
                              <p:cond delay="0"/>
                            </p:stCondLst>
                            <p:childTnLst>
                              <p:par>
                                <p:cTn id="36" presetID="1" presetClass="entr" presetSubtype="0" fill="hold" grpId="0" nodeType="clickEffect">
                                  <p:stCondLst>
                                    <p:cond delay="0"/>
                                  </p:stCondLst>
                                  <p:childTnLst>
                                    <p:set>
                                      <p:cBhvr>
                                        <p:cTn id="37" dur="1" fill="hold">
                                          <p:stCondLst>
                                            <p:cond delay="0"/>
                                          </p:stCondLst>
                                        </p:cTn>
                                        <p:tgtEl>
                                          <p:spTgt spid="1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6" grpId="0" build="p" animBg="1"/>
      <p:bldP spid="14" grpId="0" animBg="1"/>
      <p:bldP spid="15" grpId="0" animBg="1"/>
      <p:bldP spid="16" grpId="0" animBg="1"/>
    </p:bldLst>
  </p:timing>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10242" name="Title 1"/>
          <p:cNvSpPr>
            <a:spLocks noGrp="1"/>
          </p:cNvSpPr>
          <p:nvPr>
            <p:ph type="title"/>
          </p:nvPr>
        </p:nvSpPr>
        <p:spPr/>
        <p:txBody>
          <a:bodyPr/>
          <a:lstStyle/>
          <a:p>
            <a:pPr eaLnBrk="1" hangingPunct="1"/>
            <a:r>
              <a:rPr lang="en-US" dirty="0">
                <a:solidFill>
                  <a:schemeClr val="bg1"/>
                </a:solidFill>
                <a:latin typeface="Comic Sans MS" charset="0"/>
              </a:rPr>
              <a:t>Of the quarter of Earth left</a:t>
            </a:r>
          </a:p>
        </p:txBody>
      </p:sp>
      <p:pic>
        <p:nvPicPr>
          <p:cNvPr id="10243" name="Content Placeholder 3" descr="apple top viewfile4931308432179.jpg"/>
          <p:cNvPicPr>
            <a:picLocks noGrp="1" noChangeAspect="1"/>
          </p:cNvPicPr>
          <p:nvPr>
            <p:ph idx="1"/>
          </p:nvPr>
        </p:nvPicPr>
        <p:blipFill>
          <a:blip r:embed="rId2">
            <a:extLst>
              <a:ext uri="{28A0092B-C50C-407E-A947-70E740481C1C}">
                <a14:useLocalDpi xmlns:a14="http://schemas.microsoft.com/office/drawing/2010/main" val="0"/>
              </a:ext>
            </a:extLst>
          </a:blip>
          <a:srcRect/>
          <a:stretch>
            <a:fillRect/>
          </a:stretch>
        </p:blipFill>
        <p:spPr>
          <a:xfrm>
            <a:off x="2268538" y="1516063"/>
            <a:ext cx="4506912" cy="4289425"/>
          </a:xfrm>
        </p:spPr>
      </p:pic>
      <p:grpSp>
        <p:nvGrpSpPr>
          <p:cNvPr id="10244" name="Group 7"/>
          <p:cNvGrpSpPr>
            <a:grpSpLocks/>
          </p:cNvGrpSpPr>
          <p:nvPr/>
        </p:nvGrpSpPr>
        <p:grpSpPr bwMode="auto">
          <a:xfrm>
            <a:off x="2124075" y="1341438"/>
            <a:ext cx="4679950" cy="4464050"/>
            <a:chOff x="2123728" y="1340768"/>
            <a:chExt cx="4680520" cy="4464496"/>
          </a:xfrm>
        </p:grpSpPr>
        <p:sp>
          <p:nvSpPr>
            <p:cNvPr id="5" name="Rectangle 4"/>
            <p:cNvSpPr/>
            <p:nvPr/>
          </p:nvSpPr>
          <p:spPr>
            <a:xfrm>
              <a:off x="2123728" y="1340768"/>
              <a:ext cx="4680520" cy="2271939"/>
            </a:xfrm>
            <a:prstGeom prst="rect">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6" name="Rectangle 5"/>
            <p:cNvSpPr/>
            <p:nvPr/>
          </p:nvSpPr>
          <p:spPr>
            <a:xfrm>
              <a:off x="4540197" y="3461880"/>
              <a:ext cx="2264051" cy="2343384"/>
            </a:xfrm>
            <a:prstGeom prst="rect">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grpSp>
      <p:cxnSp>
        <p:nvCxnSpPr>
          <p:cNvPr id="10" name="Straight Connector 9"/>
          <p:cNvCxnSpPr/>
          <p:nvPr/>
        </p:nvCxnSpPr>
        <p:spPr>
          <a:xfrm flipV="1">
            <a:off x="2268538" y="3644900"/>
            <a:ext cx="2232025" cy="2160588"/>
          </a:xfrm>
          <a:prstGeom prst="line">
            <a:avLst/>
          </a:prstGeom>
          <a:ln w="38100">
            <a:solidFill>
              <a:srgbClr val="FF0000"/>
            </a:solidFill>
            <a:prstDash val="dash"/>
          </a:ln>
        </p:spPr>
        <p:style>
          <a:lnRef idx="1">
            <a:schemeClr val="accent1"/>
          </a:lnRef>
          <a:fillRef idx="0">
            <a:schemeClr val="accent1"/>
          </a:fillRef>
          <a:effectRef idx="0">
            <a:schemeClr val="accent1"/>
          </a:effectRef>
          <a:fontRef idx="minor">
            <a:schemeClr val="tx1"/>
          </a:fontRef>
        </p:style>
      </p:cxnSp>
      <p:sp>
        <p:nvSpPr>
          <p:cNvPr id="11" name="TextBox 10"/>
          <p:cNvSpPr txBox="1">
            <a:spLocks noChangeArrowheads="1"/>
          </p:cNvSpPr>
          <p:nvPr/>
        </p:nvSpPr>
        <p:spPr bwMode="auto">
          <a:xfrm>
            <a:off x="5651500" y="1628775"/>
            <a:ext cx="2952750" cy="403187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charset="0"/>
                <a:ea typeface="ＭＳ Ｐゴシック" charset="0"/>
              </a:defRPr>
            </a:lvl1pPr>
            <a:lvl2pPr marL="742950" indent="-285750" eaLnBrk="0" hangingPunct="0">
              <a:defRPr>
                <a:solidFill>
                  <a:schemeClr val="tx1"/>
                </a:solidFill>
                <a:latin typeface="Arial" charset="0"/>
                <a:ea typeface="ＭＳ Ｐゴシック" charset="0"/>
              </a:defRPr>
            </a:lvl2pPr>
            <a:lvl3pPr marL="1143000" indent="-228600" eaLnBrk="0" hangingPunct="0">
              <a:defRPr>
                <a:solidFill>
                  <a:schemeClr val="tx1"/>
                </a:solidFill>
                <a:latin typeface="Arial" charset="0"/>
                <a:ea typeface="ＭＳ Ｐゴシック" charset="0"/>
              </a:defRPr>
            </a:lvl3pPr>
            <a:lvl4pPr marL="1600200" indent="-228600" eaLnBrk="0" hangingPunct="0">
              <a:defRPr>
                <a:solidFill>
                  <a:schemeClr val="tx1"/>
                </a:solidFill>
                <a:latin typeface="Arial" charset="0"/>
                <a:ea typeface="ＭＳ Ｐゴシック" charset="0"/>
              </a:defRPr>
            </a:lvl4pPr>
            <a:lvl5pPr marL="2057400" indent="-228600" eaLnBrk="0" hangingPunct="0">
              <a:defRPr>
                <a:solidFill>
                  <a:schemeClr val="tx1"/>
                </a:solidFill>
                <a:latin typeface="Arial" charset="0"/>
                <a:ea typeface="ＭＳ Ｐゴシック" charset="0"/>
              </a:defRPr>
            </a:lvl5pPr>
            <a:lvl6pPr marL="2514600" indent="-228600" eaLnBrk="0" fontAlgn="base" hangingPunct="0">
              <a:spcBef>
                <a:spcPct val="0"/>
              </a:spcBef>
              <a:spcAft>
                <a:spcPct val="0"/>
              </a:spcAft>
              <a:defRPr>
                <a:solidFill>
                  <a:schemeClr val="tx1"/>
                </a:solidFill>
                <a:latin typeface="Arial" charset="0"/>
                <a:ea typeface="ＭＳ Ｐゴシック" charset="0"/>
              </a:defRPr>
            </a:lvl6pPr>
            <a:lvl7pPr marL="2971800" indent="-228600" eaLnBrk="0" fontAlgn="base" hangingPunct="0">
              <a:spcBef>
                <a:spcPct val="0"/>
              </a:spcBef>
              <a:spcAft>
                <a:spcPct val="0"/>
              </a:spcAft>
              <a:defRPr>
                <a:solidFill>
                  <a:schemeClr val="tx1"/>
                </a:solidFill>
                <a:latin typeface="Arial" charset="0"/>
                <a:ea typeface="ＭＳ Ｐゴシック" charset="0"/>
              </a:defRPr>
            </a:lvl7pPr>
            <a:lvl8pPr marL="3429000" indent="-228600" eaLnBrk="0" fontAlgn="base" hangingPunct="0">
              <a:spcBef>
                <a:spcPct val="0"/>
              </a:spcBef>
              <a:spcAft>
                <a:spcPct val="0"/>
              </a:spcAft>
              <a:defRPr>
                <a:solidFill>
                  <a:schemeClr val="tx1"/>
                </a:solidFill>
                <a:latin typeface="Arial" charset="0"/>
                <a:ea typeface="ＭＳ Ｐゴシック" charset="0"/>
              </a:defRPr>
            </a:lvl8pPr>
            <a:lvl9pPr marL="3886200" indent="-228600" eaLnBrk="0" fontAlgn="base" hangingPunct="0">
              <a:spcBef>
                <a:spcPct val="0"/>
              </a:spcBef>
              <a:spcAft>
                <a:spcPct val="0"/>
              </a:spcAft>
              <a:defRPr>
                <a:solidFill>
                  <a:schemeClr val="tx1"/>
                </a:solidFill>
                <a:latin typeface="Arial" charset="0"/>
                <a:ea typeface="ＭＳ Ｐゴシック" charset="0"/>
              </a:defRPr>
            </a:lvl9pPr>
          </a:lstStyle>
          <a:p>
            <a:pPr eaLnBrk="1" hangingPunct="1"/>
            <a:r>
              <a:rPr lang="en-US" sz="3200" dirty="0">
                <a:solidFill>
                  <a:schemeClr val="bg1"/>
                </a:solidFill>
                <a:latin typeface="Comic Sans MS" charset="0"/>
              </a:rPr>
              <a:t>½ of that is deserts or the ice areas of Antarctica and the </a:t>
            </a:r>
            <a:r>
              <a:rPr lang="en-US" sz="3200" dirty="0" smtClean="0">
                <a:solidFill>
                  <a:schemeClr val="bg1"/>
                </a:solidFill>
                <a:latin typeface="Comic Sans MS" charset="0"/>
              </a:rPr>
              <a:t>Arctic that produce very little </a:t>
            </a:r>
            <a:r>
              <a:rPr lang="en-US" sz="3200" dirty="0">
                <a:solidFill>
                  <a:schemeClr val="bg1"/>
                </a:solidFill>
                <a:latin typeface="Comic Sans MS" charset="0"/>
              </a:rPr>
              <a:t>food.</a:t>
            </a:r>
          </a:p>
        </p:txBody>
      </p:sp>
      <p:sp>
        <p:nvSpPr>
          <p:cNvPr id="12" name="Rectangle 11"/>
          <p:cNvSpPr/>
          <p:nvPr/>
        </p:nvSpPr>
        <p:spPr>
          <a:xfrm rot="18956917">
            <a:off x="942975" y="3119438"/>
            <a:ext cx="3441700" cy="1914525"/>
          </a:xfrm>
          <a:prstGeom prst="rect">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Tree>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10"/>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nodeType="clickEffect">
                                  <p:stCondLst>
                                    <p:cond delay="0"/>
                                  </p:stCondLst>
                                  <p:childTnLst>
                                    <p:set>
                                      <p:cBhvr>
                                        <p:cTn id="10" dur="1" fill="hold">
                                          <p:stCondLst>
                                            <p:cond delay="0"/>
                                          </p:stCondLst>
                                        </p:cTn>
                                        <p:tgtEl>
                                          <p:spTgt spid="11">
                                            <p:txEl>
                                              <p:pRg st="0" end="0"/>
                                            </p:txEl>
                                          </p:spTgt>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animBg="1"/>
    </p:bldLst>
  </p:timing>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11266" name="Title 1"/>
          <p:cNvSpPr>
            <a:spLocks noGrp="1"/>
          </p:cNvSpPr>
          <p:nvPr>
            <p:ph type="title"/>
          </p:nvPr>
        </p:nvSpPr>
        <p:spPr/>
        <p:txBody>
          <a:bodyPr/>
          <a:lstStyle/>
          <a:p>
            <a:pPr eaLnBrk="1" hangingPunct="1"/>
            <a:r>
              <a:rPr lang="en-US" dirty="0">
                <a:solidFill>
                  <a:schemeClr val="bg1"/>
                </a:solidFill>
                <a:latin typeface="Comic Sans MS" charset="0"/>
              </a:rPr>
              <a:t>Of the eighth of Earth left</a:t>
            </a:r>
          </a:p>
        </p:txBody>
      </p:sp>
      <p:pic>
        <p:nvPicPr>
          <p:cNvPr id="11267" name="Content Placeholder 3" descr="apple top viewfile4931308432179.jpg"/>
          <p:cNvPicPr>
            <a:picLocks noGrp="1" noChangeAspect="1"/>
          </p:cNvPicPr>
          <p:nvPr>
            <p:ph idx="1"/>
          </p:nvPr>
        </p:nvPicPr>
        <p:blipFill>
          <a:blip r:embed="rId2">
            <a:extLst>
              <a:ext uri="{28A0092B-C50C-407E-A947-70E740481C1C}">
                <a14:useLocalDpi xmlns:a14="http://schemas.microsoft.com/office/drawing/2010/main" val="0"/>
              </a:ext>
            </a:extLst>
          </a:blip>
          <a:srcRect/>
          <a:stretch>
            <a:fillRect/>
          </a:stretch>
        </p:blipFill>
        <p:spPr>
          <a:xfrm>
            <a:off x="2268538" y="1516063"/>
            <a:ext cx="4506912" cy="4289425"/>
          </a:xfrm>
        </p:spPr>
      </p:pic>
      <p:cxnSp>
        <p:nvCxnSpPr>
          <p:cNvPr id="10" name="Straight Connector 9"/>
          <p:cNvCxnSpPr/>
          <p:nvPr/>
        </p:nvCxnSpPr>
        <p:spPr>
          <a:xfrm flipV="1">
            <a:off x="2268538" y="3644900"/>
            <a:ext cx="2232025" cy="2160588"/>
          </a:xfrm>
          <a:prstGeom prst="line">
            <a:avLst/>
          </a:prstGeom>
          <a:ln w="38100">
            <a:solidFill>
              <a:srgbClr val="FF0000"/>
            </a:solidFill>
            <a:prstDash val="dash"/>
          </a:ln>
        </p:spPr>
        <p:style>
          <a:lnRef idx="1">
            <a:schemeClr val="accent1"/>
          </a:lnRef>
          <a:fillRef idx="0">
            <a:schemeClr val="accent1"/>
          </a:fillRef>
          <a:effectRef idx="0">
            <a:schemeClr val="accent1"/>
          </a:effectRef>
          <a:fontRef idx="minor">
            <a:schemeClr val="tx1"/>
          </a:fontRef>
        </p:style>
      </p:cxnSp>
      <p:grpSp>
        <p:nvGrpSpPr>
          <p:cNvPr id="11269" name="Group 13"/>
          <p:cNvGrpSpPr>
            <a:grpSpLocks/>
          </p:cNvGrpSpPr>
          <p:nvPr/>
        </p:nvGrpSpPr>
        <p:grpSpPr bwMode="auto">
          <a:xfrm>
            <a:off x="900113" y="1412875"/>
            <a:ext cx="5861050" cy="4464050"/>
            <a:chOff x="942274" y="1340768"/>
            <a:chExt cx="5861974" cy="4464496"/>
          </a:xfrm>
        </p:grpSpPr>
        <p:grpSp>
          <p:nvGrpSpPr>
            <p:cNvPr id="11272" name="Group 7"/>
            <p:cNvGrpSpPr>
              <a:grpSpLocks/>
            </p:cNvGrpSpPr>
            <p:nvPr/>
          </p:nvGrpSpPr>
          <p:grpSpPr bwMode="auto">
            <a:xfrm>
              <a:off x="2123728" y="1340768"/>
              <a:ext cx="4680520" cy="4464496"/>
              <a:chOff x="2123728" y="1340768"/>
              <a:chExt cx="4680520" cy="4464496"/>
            </a:xfrm>
          </p:grpSpPr>
          <p:sp>
            <p:nvSpPr>
              <p:cNvPr id="5" name="Rectangle 4"/>
              <p:cNvSpPr/>
              <p:nvPr/>
            </p:nvSpPr>
            <p:spPr>
              <a:xfrm>
                <a:off x="2123560" y="1340768"/>
                <a:ext cx="4680688" cy="2271940"/>
              </a:xfrm>
              <a:prstGeom prst="rect">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6" name="Rectangle 5"/>
              <p:cNvSpPr/>
              <p:nvPr/>
            </p:nvSpPr>
            <p:spPr>
              <a:xfrm>
                <a:off x="4540116" y="3461880"/>
                <a:ext cx="2264132" cy="2343384"/>
              </a:xfrm>
              <a:prstGeom prst="rect">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grpSp>
        <p:sp>
          <p:nvSpPr>
            <p:cNvPr id="12" name="Rectangle 11"/>
            <p:cNvSpPr/>
            <p:nvPr/>
          </p:nvSpPr>
          <p:spPr>
            <a:xfrm rot="18956917">
              <a:off x="942274" y="3120534"/>
              <a:ext cx="3442243" cy="1913128"/>
            </a:xfrm>
            <a:prstGeom prst="rect">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grpSp>
      <p:sp>
        <p:nvSpPr>
          <p:cNvPr id="13" name="Right Triangle 12"/>
          <p:cNvSpPr/>
          <p:nvPr/>
        </p:nvSpPr>
        <p:spPr>
          <a:xfrm rot="784132" flipH="1">
            <a:off x="2170113" y="2881313"/>
            <a:ext cx="2065337" cy="3198812"/>
          </a:xfrm>
          <a:prstGeom prst="rtTriangl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11" name="TextBox 10"/>
          <p:cNvSpPr txBox="1">
            <a:spLocks noChangeArrowheads="1"/>
          </p:cNvSpPr>
          <p:nvPr/>
        </p:nvSpPr>
        <p:spPr bwMode="auto">
          <a:xfrm>
            <a:off x="5724525" y="2492375"/>
            <a:ext cx="2951163" cy="3540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charset="0"/>
                <a:ea typeface="ＭＳ Ｐゴシック" charset="0"/>
              </a:defRPr>
            </a:lvl1pPr>
            <a:lvl2pPr marL="742950" indent="-285750" eaLnBrk="0" hangingPunct="0">
              <a:defRPr>
                <a:solidFill>
                  <a:schemeClr val="tx1"/>
                </a:solidFill>
                <a:latin typeface="Arial" charset="0"/>
                <a:ea typeface="ＭＳ Ｐゴシック" charset="0"/>
              </a:defRPr>
            </a:lvl2pPr>
            <a:lvl3pPr marL="1143000" indent="-228600" eaLnBrk="0" hangingPunct="0">
              <a:defRPr>
                <a:solidFill>
                  <a:schemeClr val="tx1"/>
                </a:solidFill>
                <a:latin typeface="Arial" charset="0"/>
                <a:ea typeface="ＭＳ Ｐゴシック" charset="0"/>
              </a:defRPr>
            </a:lvl3pPr>
            <a:lvl4pPr marL="1600200" indent="-228600" eaLnBrk="0" hangingPunct="0">
              <a:defRPr>
                <a:solidFill>
                  <a:schemeClr val="tx1"/>
                </a:solidFill>
                <a:latin typeface="Arial" charset="0"/>
                <a:ea typeface="ＭＳ Ｐゴシック" charset="0"/>
              </a:defRPr>
            </a:lvl4pPr>
            <a:lvl5pPr marL="2057400" indent="-228600" eaLnBrk="0" hangingPunct="0">
              <a:defRPr>
                <a:solidFill>
                  <a:schemeClr val="tx1"/>
                </a:solidFill>
                <a:latin typeface="Arial" charset="0"/>
                <a:ea typeface="ＭＳ Ｐゴシック" charset="0"/>
              </a:defRPr>
            </a:lvl5pPr>
            <a:lvl6pPr marL="2514600" indent="-228600" eaLnBrk="0" fontAlgn="base" hangingPunct="0">
              <a:spcBef>
                <a:spcPct val="0"/>
              </a:spcBef>
              <a:spcAft>
                <a:spcPct val="0"/>
              </a:spcAft>
              <a:defRPr>
                <a:solidFill>
                  <a:schemeClr val="tx1"/>
                </a:solidFill>
                <a:latin typeface="Arial" charset="0"/>
                <a:ea typeface="ＭＳ Ｐゴシック" charset="0"/>
              </a:defRPr>
            </a:lvl6pPr>
            <a:lvl7pPr marL="2971800" indent="-228600" eaLnBrk="0" fontAlgn="base" hangingPunct="0">
              <a:spcBef>
                <a:spcPct val="0"/>
              </a:spcBef>
              <a:spcAft>
                <a:spcPct val="0"/>
              </a:spcAft>
              <a:defRPr>
                <a:solidFill>
                  <a:schemeClr val="tx1"/>
                </a:solidFill>
                <a:latin typeface="Arial" charset="0"/>
                <a:ea typeface="ＭＳ Ｐゴシック" charset="0"/>
              </a:defRPr>
            </a:lvl7pPr>
            <a:lvl8pPr marL="3429000" indent="-228600" eaLnBrk="0" fontAlgn="base" hangingPunct="0">
              <a:spcBef>
                <a:spcPct val="0"/>
              </a:spcBef>
              <a:spcAft>
                <a:spcPct val="0"/>
              </a:spcAft>
              <a:defRPr>
                <a:solidFill>
                  <a:schemeClr val="tx1"/>
                </a:solidFill>
                <a:latin typeface="Arial" charset="0"/>
                <a:ea typeface="ＭＳ Ｐゴシック" charset="0"/>
              </a:defRPr>
            </a:lvl8pPr>
            <a:lvl9pPr marL="3886200" indent="-228600" eaLnBrk="0" fontAlgn="base" hangingPunct="0">
              <a:spcBef>
                <a:spcPct val="0"/>
              </a:spcBef>
              <a:spcAft>
                <a:spcPct val="0"/>
              </a:spcAft>
              <a:defRPr>
                <a:solidFill>
                  <a:schemeClr val="tx1"/>
                </a:solidFill>
                <a:latin typeface="Arial" charset="0"/>
                <a:ea typeface="ＭＳ Ｐゴシック" charset="0"/>
              </a:defRPr>
            </a:lvl9pPr>
          </a:lstStyle>
          <a:p>
            <a:pPr eaLnBrk="1" hangingPunct="1"/>
            <a:r>
              <a:rPr lang="en-US" sz="3200" dirty="0">
                <a:solidFill>
                  <a:schemeClr val="bg1"/>
                </a:solidFill>
                <a:latin typeface="Comic Sans MS" charset="0"/>
              </a:rPr>
              <a:t>¾ </a:t>
            </a:r>
            <a:r>
              <a:rPr lang="en-US" sz="3200" dirty="0" smtClean="0">
                <a:solidFill>
                  <a:schemeClr val="bg1"/>
                </a:solidFill>
                <a:latin typeface="Comic Sans MS" charset="0"/>
              </a:rPr>
              <a:t>of </a:t>
            </a:r>
            <a:r>
              <a:rPr lang="en-US" sz="3200" dirty="0">
                <a:solidFill>
                  <a:schemeClr val="bg1"/>
                </a:solidFill>
                <a:latin typeface="Comic Sans MS" charset="0"/>
              </a:rPr>
              <a:t>this is too rocky, too wet, too hot or too cold for food production so…</a:t>
            </a:r>
          </a:p>
        </p:txBody>
      </p:sp>
    </p:spTree>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10"/>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nodeType="clickEffect">
                                  <p:stCondLst>
                                    <p:cond delay="0"/>
                                  </p:stCondLst>
                                  <p:childTnLst>
                                    <p:set>
                                      <p:cBhvr>
                                        <p:cTn id="10" dur="1" fill="hold">
                                          <p:stCondLst>
                                            <p:cond delay="0"/>
                                          </p:stCondLst>
                                        </p:cTn>
                                        <p:tgtEl>
                                          <p:spTgt spid="11">
                                            <p:txEl>
                                              <p:pRg st="0" end="0"/>
                                            </p:txEl>
                                          </p:spTgt>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animBg="1"/>
    </p:bldLst>
  </p:timing>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pic>
        <p:nvPicPr>
          <p:cNvPr id="12290" name="Content Placeholder 3" descr="apple top viewfile4931308432179.jpg"/>
          <p:cNvPicPr>
            <a:picLocks noGrp="1" noChangeAspect="1"/>
          </p:cNvPicPr>
          <p:nvPr>
            <p:ph idx="1"/>
          </p:nvPr>
        </p:nvPicPr>
        <p:blipFill>
          <a:blip r:embed="rId2">
            <a:extLst>
              <a:ext uri="{28A0092B-C50C-407E-A947-70E740481C1C}">
                <a14:useLocalDpi xmlns:a14="http://schemas.microsoft.com/office/drawing/2010/main" val="0"/>
              </a:ext>
            </a:extLst>
          </a:blip>
          <a:srcRect/>
          <a:stretch>
            <a:fillRect/>
          </a:stretch>
        </p:blipFill>
        <p:spPr>
          <a:xfrm>
            <a:off x="2268538" y="1516063"/>
            <a:ext cx="4506912" cy="4289425"/>
          </a:xfrm>
        </p:spPr>
      </p:pic>
      <p:cxnSp>
        <p:nvCxnSpPr>
          <p:cNvPr id="10" name="Straight Connector 9"/>
          <p:cNvCxnSpPr/>
          <p:nvPr/>
        </p:nvCxnSpPr>
        <p:spPr>
          <a:xfrm flipV="1">
            <a:off x="2268538" y="3644900"/>
            <a:ext cx="2232025" cy="2160588"/>
          </a:xfrm>
          <a:prstGeom prst="line">
            <a:avLst/>
          </a:prstGeom>
          <a:ln w="38100">
            <a:solidFill>
              <a:srgbClr val="FF0000"/>
            </a:solidFill>
            <a:prstDash val="dash"/>
          </a:ln>
        </p:spPr>
        <p:style>
          <a:lnRef idx="1">
            <a:schemeClr val="accent1"/>
          </a:lnRef>
          <a:fillRef idx="0">
            <a:schemeClr val="accent1"/>
          </a:fillRef>
          <a:effectRef idx="0">
            <a:schemeClr val="accent1"/>
          </a:effectRef>
          <a:fontRef idx="minor">
            <a:schemeClr val="tx1"/>
          </a:fontRef>
        </p:style>
      </p:cxnSp>
      <p:grpSp>
        <p:nvGrpSpPr>
          <p:cNvPr id="12292" name="Group 13"/>
          <p:cNvGrpSpPr>
            <a:grpSpLocks/>
          </p:cNvGrpSpPr>
          <p:nvPr/>
        </p:nvGrpSpPr>
        <p:grpSpPr bwMode="auto">
          <a:xfrm>
            <a:off x="900113" y="1412875"/>
            <a:ext cx="5861050" cy="4464050"/>
            <a:chOff x="942274" y="1340768"/>
            <a:chExt cx="5861974" cy="4464496"/>
          </a:xfrm>
        </p:grpSpPr>
        <p:grpSp>
          <p:nvGrpSpPr>
            <p:cNvPr id="12295" name="Group 7"/>
            <p:cNvGrpSpPr>
              <a:grpSpLocks/>
            </p:cNvGrpSpPr>
            <p:nvPr/>
          </p:nvGrpSpPr>
          <p:grpSpPr bwMode="auto">
            <a:xfrm>
              <a:off x="2123728" y="1340768"/>
              <a:ext cx="4680520" cy="4464496"/>
              <a:chOff x="2123728" y="1340768"/>
              <a:chExt cx="4680520" cy="4464496"/>
            </a:xfrm>
          </p:grpSpPr>
          <p:sp>
            <p:nvSpPr>
              <p:cNvPr id="5" name="Rectangle 4"/>
              <p:cNvSpPr/>
              <p:nvPr/>
            </p:nvSpPr>
            <p:spPr>
              <a:xfrm>
                <a:off x="2123560" y="1340768"/>
                <a:ext cx="4680688" cy="2271940"/>
              </a:xfrm>
              <a:prstGeom prst="rect">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6" name="Rectangle 5"/>
              <p:cNvSpPr/>
              <p:nvPr/>
            </p:nvSpPr>
            <p:spPr>
              <a:xfrm>
                <a:off x="4540116" y="3461880"/>
                <a:ext cx="2264132" cy="2343384"/>
              </a:xfrm>
              <a:prstGeom prst="rect">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grpSp>
        <p:sp>
          <p:nvSpPr>
            <p:cNvPr id="12" name="Rectangle 11"/>
            <p:cNvSpPr/>
            <p:nvPr/>
          </p:nvSpPr>
          <p:spPr>
            <a:xfrm rot="18956917">
              <a:off x="942274" y="3120534"/>
              <a:ext cx="3442243" cy="1913128"/>
            </a:xfrm>
            <a:prstGeom prst="rect">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grpSp>
      <p:sp>
        <p:nvSpPr>
          <p:cNvPr id="13" name="Right Triangle 12"/>
          <p:cNvSpPr/>
          <p:nvPr/>
        </p:nvSpPr>
        <p:spPr>
          <a:xfrm rot="784132" flipH="1">
            <a:off x="2170113" y="2881313"/>
            <a:ext cx="2065337" cy="3198812"/>
          </a:xfrm>
          <a:prstGeom prst="rtTriangl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2" name="Title 1"/>
          <p:cNvSpPr>
            <a:spLocks noGrp="1"/>
          </p:cNvSpPr>
          <p:nvPr>
            <p:ph type="title"/>
          </p:nvPr>
        </p:nvSpPr>
        <p:spPr>
          <a:xfrm>
            <a:off x="900113" y="1268413"/>
            <a:ext cx="7858125" cy="1143000"/>
          </a:xfrm>
        </p:spPr>
        <p:txBody>
          <a:bodyPr rtlCol="0">
            <a:normAutofit fontScale="90000"/>
          </a:bodyPr>
          <a:lstStyle/>
          <a:p>
            <a:pPr eaLnBrk="1" fontAlgn="auto" hangingPunct="1">
              <a:spcAft>
                <a:spcPts val="0"/>
              </a:spcAft>
              <a:defRPr/>
            </a:pPr>
            <a:r>
              <a:rPr lang="en-US" dirty="0" smtClean="0">
                <a:solidFill>
                  <a:schemeClr val="bg1"/>
                </a:solidFill>
                <a:latin typeface="Comic Sans MS" pitchFamily="66" charset="0"/>
                <a:ea typeface="+mj-ea"/>
              </a:rPr>
              <a:t>The skin of this tiny piece of Earth is the only area that is actually good for growing food!</a:t>
            </a:r>
          </a:p>
        </p:txBody>
      </p:sp>
    </p:spTree>
  </p:cSld>
  <p:clrMapOvr>
    <a:masterClrMapping/>
  </p:clrMapOvr>
  <p:timing>
    <p:tnLst>
      <p:par>
        <p:cTn xmlns:p14="http://schemas.microsoft.com/office/powerpoint/2010/mai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half" idx="1"/>
          </p:nvPr>
        </p:nvSpPr>
        <p:spPr>
          <a:xfrm>
            <a:off x="468313" y="692150"/>
            <a:ext cx="3527425" cy="5761038"/>
          </a:xfrm>
        </p:spPr>
        <p:txBody>
          <a:bodyPr>
            <a:normAutofit/>
          </a:bodyPr>
          <a:lstStyle/>
          <a:p>
            <a:pPr eaLnBrk="1" hangingPunct="1">
              <a:buFont typeface="Arial" charset="0"/>
              <a:buNone/>
            </a:pPr>
            <a:r>
              <a:rPr lang="en-US" sz="2600" dirty="0">
                <a:latin typeface="Calibri" charset="0"/>
              </a:rPr>
              <a:t>    </a:t>
            </a:r>
            <a:r>
              <a:rPr lang="en-US" sz="3700" dirty="0">
                <a:latin typeface="Comic Sans MS" charset="0"/>
              </a:rPr>
              <a:t>Not only does this little space have to grow all the </a:t>
            </a:r>
            <a:r>
              <a:rPr lang="en-US" sz="3700" dirty="0" smtClean="0">
                <a:latin typeface="Comic Sans MS" charset="0"/>
              </a:rPr>
              <a:t>world’s </a:t>
            </a:r>
            <a:r>
              <a:rPr lang="en-US" sz="3700" dirty="0">
                <a:latin typeface="Comic Sans MS" charset="0"/>
              </a:rPr>
              <a:t>food</a:t>
            </a:r>
            <a:r>
              <a:rPr lang="en-US" sz="3700" dirty="0" smtClean="0">
                <a:latin typeface="Comic Sans MS" charset="0"/>
              </a:rPr>
              <a:t>, it’s </a:t>
            </a:r>
            <a:r>
              <a:rPr lang="en-US" sz="3700" dirty="0">
                <a:latin typeface="Comic Sans MS" charset="0"/>
              </a:rPr>
              <a:t>also where most of the people in the world live.</a:t>
            </a:r>
          </a:p>
        </p:txBody>
      </p:sp>
      <p:pic>
        <p:nvPicPr>
          <p:cNvPr id="13315" name="Content Placeholder 5" descr="file000504688115.jpg"/>
          <p:cNvPicPr>
            <a:picLocks noGrp="1" noChangeAspect="1"/>
          </p:cNvPicPr>
          <p:nvPr>
            <p:ph sz="half" idx="2"/>
          </p:nvPr>
        </p:nvPicPr>
        <p:blipFill>
          <a:blip r:embed="rId2">
            <a:extLst>
              <a:ext uri="{28A0092B-C50C-407E-A947-70E740481C1C}">
                <a14:useLocalDpi xmlns:a14="http://schemas.microsoft.com/office/drawing/2010/main" val="0"/>
              </a:ext>
            </a:extLst>
          </a:blip>
          <a:srcRect/>
          <a:stretch>
            <a:fillRect/>
          </a:stretch>
        </p:blipFill>
        <p:spPr>
          <a:xfrm>
            <a:off x="4211638" y="333375"/>
            <a:ext cx="4597400" cy="6129338"/>
          </a:xfrm>
        </p:spPr>
      </p:pic>
    </p:spTree>
  </p:cSld>
  <p:clrMapOvr>
    <a:masterClrMapping/>
  </p:clrMapOvr>
  <p:timing>
    <p:tnLst>
      <p:par>
        <p:cTn xmlns:p14="http://schemas.microsoft.com/office/powerpoint/2010/mai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Title 1"/>
          <p:cNvSpPr>
            <a:spLocks noGrp="1"/>
          </p:cNvSpPr>
          <p:nvPr>
            <p:ph type="title"/>
          </p:nvPr>
        </p:nvSpPr>
        <p:spPr/>
        <p:txBody>
          <a:bodyPr/>
          <a:lstStyle/>
          <a:p>
            <a:pPr eaLnBrk="1" hangingPunct="1"/>
            <a:r>
              <a:rPr lang="en-US" dirty="0">
                <a:latin typeface="Comic Sans MS" charset="0"/>
              </a:rPr>
              <a:t>Plus…</a:t>
            </a:r>
          </a:p>
        </p:txBody>
      </p:sp>
      <p:sp>
        <p:nvSpPr>
          <p:cNvPr id="14339" name="Content Placeholder 2"/>
          <p:cNvSpPr>
            <a:spLocks noGrp="1"/>
          </p:cNvSpPr>
          <p:nvPr>
            <p:ph idx="1"/>
          </p:nvPr>
        </p:nvSpPr>
        <p:spPr>
          <a:xfrm>
            <a:off x="457200" y="1600200"/>
            <a:ext cx="8218488" cy="1828800"/>
          </a:xfrm>
        </p:spPr>
        <p:txBody>
          <a:bodyPr/>
          <a:lstStyle/>
          <a:p>
            <a:pPr eaLnBrk="1" hangingPunct="1">
              <a:buFont typeface="Arial" charset="0"/>
              <a:buNone/>
            </a:pPr>
            <a:r>
              <a:rPr lang="en-US" dirty="0">
                <a:latin typeface="Comic Sans MS" charset="0"/>
              </a:rPr>
              <a:t>Each week there are one and a half million extra people to feed </a:t>
            </a:r>
          </a:p>
        </p:txBody>
      </p:sp>
      <p:pic>
        <p:nvPicPr>
          <p:cNvPr id="14340" name="Picture 3" descr="1388576911714045412indir-md.pn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539750" y="2636838"/>
            <a:ext cx="2857500" cy="2143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4341" name="Picture 4" descr="1388576911714045412indir-md.pn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692150" y="2789238"/>
            <a:ext cx="2857500" cy="2143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4342" name="Picture 5" descr="1388576911714045412indir-md.pn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844550" y="2941638"/>
            <a:ext cx="2857500" cy="2143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4343" name="Picture 6" descr="1388576911714045412indir-md.pn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996950" y="3094038"/>
            <a:ext cx="2857500" cy="2143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4344" name="Picture 7" descr="1388576911714045412indir-md.pn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1149350" y="3246438"/>
            <a:ext cx="2857500" cy="2143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4345" name="Picture 8" descr="1388576911714045412indir-md.pn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1301750" y="3398838"/>
            <a:ext cx="2857500" cy="2143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14346" name="Group 19"/>
          <p:cNvGrpSpPr>
            <a:grpSpLocks/>
          </p:cNvGrpSpPr>
          <p:nvPr/>
        </p:nvGrpSpPr>
        <p:grpSpPr bwMode="auto">
          <a:xfrm>
            <a:off x="1454150" y="3551238"/>
            <a:ext cx="4229100" cy="3514725"/>
            <a:chOff x="1453952" y="3551312"/>
            <a:chExt cx="4229100" cy="3514725"/>
          </a:xfrm>
        </p:grpSpPr>
        <p:pic>
          <p:nvPicPr>
            <p:cNvPr id="14446" name="Picture 9" descr="1388576911714045412indir-md.pn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1453952" y="3551312"/>
              <a:ext cx="2857500" cy="2143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4447" name="Picture 10" descr="1388576911714045412indir-md.pn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1606352" y="3703712"/>
              <a:ext cx="2857500" cy="2143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4448" name="Picture 11" descr="1388576911714045412indir-md.pn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1758752" y="3856112"/>
              <a:ext cx="2857500" cy="2143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4449" name="Picture 12" descr="1388576911714045412indir-md.pn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1911152" y="4008512"/>
              <a:ext cx="2857500" cy="2143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4450" name="Picture 13" descr="1388576911714045412indir-md.pn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2063552" y="4160912"/>
              <a:ext cx="2857500" cy="2143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4451" name="Picture 14" descr="1388576911714045412indir-md.pn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2215952" y="4313312"/>
              <a:ext cx="2857500" cy="2143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4452" name="Picture 15" descr="1388576911714045412indir-md.pn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2368352" y="4465712"/>
              <a:ext cx="2857500" cy="2143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4453" name="Picture 16" descr="1388576911714045412indir-md.pn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2520752" y="4618112"/>
              <a:ext cx="2857500" cy="2143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4454" name="Picture 17" descr="1388576911714045412indir-md.pn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2673152" y="4770512"/>
              <a:ext cx="2857500" cy="2143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4455" name="Picture 18" descr="1388576911714045412indir-md.pn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2825552" y="4922912"/>
              <a:ext cx="2857500" cy="2143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grpSp>
        <p:nvGrpSpPr>
          <p:cNvPr id="14347" name="Group 20"/>
          <p:cNvGrpSpPr>
            <a:grpSpLocks/>
          </p:cNvGrpSpPr>
          <p:nvPr/>
        </p:nvGrpSpPr>
        <p:grpSpPr bwMode="auto">
          <a:xfrm>
            <a:off x="3203575" y="2565400"/>
            <a:ext cx="4229100" cy="3514725"/>
            <a:chOff x="1453952" y="3551312"/>
            <a:chExt cx="4229100" cy="3514725"/>
          </a:xfrm>
        </p:grpSpPr>
        <p:pic>
          <p:nvPicPr>
            <p:cNvPr id="14436" name="Picture 21" descr="1388576911714045412indir-md.pn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1453952" y="3551312"/>
              <a:ext cx="2857500" cy="2143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4437" name="Picture 22" descr="1388576911714045412indir-md.pn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1606352" y="3703712"/>
              <a:ext cx="2857500" cy="2143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4438" name="Picture 23" descr="1388576911714045412indir-md.pn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1758752" y="3856112"/>
              <a:ext cx="2857500" cy="2143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4439" name="Picture 24" descr="1388576911714045412indir-md.pn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1911152" y="4008512"/>
              <a:ext cx="2857500" cy="2143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4440" name="Picture 25" descr="1388576911714045412indir-md.pn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2063552" y="4160912"/>
              <a:ext cx="2857500" cy="2143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4441" name="Picture 26" descr="1388576911714045412indir-md.pn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2215952" y="4313312"/>
              <a:ext cx="2857500" cy="2143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4442" name="Picture 27" descr="1388576911714045412indir-md.pn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2368352" y="4465712"/>
              <a:ext cx="2857500" cy="2143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4443" name="Picture 28" descr="1388576911714045412indir-md.pn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2520752" y="4618112"/>
              <a:ext cx="2857500" cy="2143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4444" name="Picture 29" descr="1388576911714045412indir-md.pn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2673152" y="4770512"/>
              <a:ext cx="2857500" cy="2143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4445" name="Picture 30" descr="1388576911714045412indir-md.pn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2825552" y="4922912"/>
              <a:ext cx="2857500" cy="2143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grpSp>
        <p:nvGrpSpPr>
          <p:cNvPr id="14348" name="Group 31"/>
          <p:cNvGrpSpPr>
            <a:grpSpLocks/>
          </p:cNvGrpSpPr>
          <p:nvPr/>
        </p:nvGrpSpPr>
        <p:grpSpPr bwMode="auto">
          <a:xfrm>
            <a:off x="5219700" y="1916113"/>
            <a:ext cx="4229100" cy="3514725"/>
            <a:chOff x="1453952" y="3551312"/>
            <a:chExt cx="4229100" cy="3514725"/>
          </a:xfrm>
        </p:grpSpPr>
        <p:pic>
          <p:nvPicPr>
            <p:cNvPr id="14426" name="Picture 32" descr="1388576911714045412indir-md.pn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1453952" y="3551312"/>
              <a:ext cx="2857500" cy="2143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4427" name="Picture 33" descr="1388576911714045412indir-md.pn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1606352" y="3703712"/>
              <a:ext cx="2857500" cy="2143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4428" name="Picture 34" descr="1388576911714045412indir-md.pn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1758752" y="3856112"/>
              <a:ext cx="2857500" cy="2143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4429" name="Picture 35" descr="1388576911714045412indir-md.pn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1911152" y="4008512"/>
              <a:ext cx="2857500" cy="2143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4430" name="Picture 36" descr="1388576911714045412indir-md.pn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2063552" y="4160912"/>
              <a:ext cx="2857500" cy="2143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4431" name="Picture 37" descr="1388576911714045412indir-md.pn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2215952" y="4313312"/>
              <a:ext cx="2857500" cy="2143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4432" name="Picture 38" descr="1388576911714045412indir-md.pn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2368352" y="4465712"/>
              <a:ext cx="2857500" cy="2143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4433" name="Picture 39" descr="1388576911714045412indir-md.pn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2520752" y="4618112"/>
              <a:ext cx="2857500" cy="2143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4434" name="Picture 40" descr="1388576911714045412indir-md.pn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2673152" y="4770512"/>
              <a:ext cx="2857500" cy="2143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4435" name="Picture 41" descr="1388576911714045412indir-md.pn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2825552" y="4922912"/>
              <a:ext cx="2857500" cy="2143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grpSp>
        <p:nvGrpSpPr>
          <p:cNvPr id="5" name="Group 42"/>
          <p:cNvGrpSpPr>
            <a:grpSpLocks/>
          </p:cNvGrpSpPr>
          <p:nvPr/>
        </p:nvGrpSpPr>
        <p:grpSpPr bwMode="auto">
          <a:xfrm>
            <a:off x="179388" y="-458788"/>
            <a:ext cx="4229100" cy="3514726"/>
            <a:chOff x="1453952" y="3551312"/>
            <a:chExt cx="4229100" cy="3514725"/>
          </a:xfrm>
        </p:grpSpPr>
        <p:pic>
          <p:nvPicPr>
            <p:cNvPr id="14416" name="Picture 43" descr="1388576911714045412indir-md.pn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1453952" y="3551312"/>
              <a:ext cx="2857500" cy="2143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4417" name="Picture 44" descr="1388576911714045412indir-md.pn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1606352" y="3703712"/>
              <a:ext cx="2857500" cy="2143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4418" name="Picture 45" descr="1388576911714045412indir-md.pn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1758752" y="3856112"/>
              <a:ext cx="2857500" cy="2143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4419" name="Picture 46" descr="1388576911714045412indir-md.pn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1911152" y="4008512"/>
              <a:ext cx="2857500" cy="2143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4420" name="Picture 47" descr="1388576911714045412indir-md.pn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2063552" y="4160912"/>
              <a:ext cx="2857500" cy="2143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4421" name="Picture 48" descr="1388576911714045412indir-md.pn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2215952" y="4313312"/>
              <a:ext cx="2857500" cy="2143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4422" name="Picture 49" descr="1388576911714045412indir-md.pn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2368352" y="4465712"/>
              <a:ext cx="2857500" cy="2143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4423" name="Picture 50" descr="1388576911714045412indir-md.pn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2520752" y="4618112"/>
              <a:ext cx="2857500" cy="2143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4424" name="Picture 51" descr="1388576911714045412indir-md.pn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2673152" y="4770512"/>
              <a:ext cx="2857500" cy="2143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4425" name="Picture 52" descr="1388576911714045412indir-md.pn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2825552" y="4922912"/>
              <a:ext cx="2857500" cy="2143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grpSp>
        <p:nvGrpSpPr>
          <p:cNvPr id="6" name="Group 53"/>
          <p:cNvGrpSpPr>
            <a:grpSpLocks/>
          </p:cNvGrpSpPr>
          <p:nvPr/>
        </p:nvGrpSpPr>
        <p:grpSpPr bwMode="auto">
          <a:xfrm>
            <a:off x="2843213" y="-531813"/>
            <a:ext cx="4229100" cy="3514726"/>
            <a:chOff x="1453952" y="3551312"/>
            <a:chExt cx="4229100" cy="3514725"/>
          </a:xfrm>
        </p:grpSpPr>
        <p:pic>
          <p:nvPicPr>
            <p:cNvPr id="14406" name="Picture 54" descr="1388576911714045412indir-md.pn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1453952" y="3551312"/>
              <a:ext cx="2857500" cy="2143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4407" name="Picture 55" descr="1388576911714045412indir-md.pn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1606352" y="3703712"/>
              <a:ext cx="2857500" cy="2143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4408" name="Picture 56" descr="1388576911714045412indir-md.pn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1758752" y="3856112"/>
              <a:ext cx="2857500" cy="2143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4409" name="Picture 57" descr="1388576911714045412indir-md.pn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1911152" y="4008512"/>
              <a:ext cx="2857500" cy="2143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4410" name="Picture 58" descr="1388576911714045412indir-md.pn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2063552" y="4160912"/>
              <a:ext cx="2857500" cy="2143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4411" name="Picture 59" descr="1388576911714045412indir-md.pn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2215952" y="4313312"/>
              <a:ext cx="2857500" cy="2143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4412" name="Picture 60" descr="1388576911714045412indir-md.pn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2368352" y="4465712"/>
              <a:ext cx="2857500" cy="2143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4413" name="Picture 61" descr="1388576911714045412indir-md.pn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2520752" y="4618112"/>
              <a:ext cx="2857500" cy="2143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4414" name="Picture 62" descr="1388576911714045412indir-md.pn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2673152" y="4770512"/>
              <a:ext cx="2857500" cy="2143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4415" name="Picture 63" descr="1388576911714045412indir-md.pn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2825552" y="4922912"/>
              <a:ext cx="2857500" cy="2143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grpSp>
        <p:nvGrpSpPr>
          <p:cNvPr id="7" name="Group 64"/>
          <p:cNvGrpSpPr>
            <a:grpSpLocks/>
          </p:cNvGrpSpPr>
          <p:nvPr/>
        </p:nvGrpSpPr>
        <p:grpSpPr bwMode="auto">
          <a:xfrm>
            <a:off x="4914900" y="2276475"/>
            <a:ext cx="4229100" cy="3514725"/>
            <a:chOff x="1453952" y="3551312"/>
            <a:chExt cx="4229100" cy="3514725"/>
          </a:xfrm>
        </p:grpSpPr>
        <p:pic>
          <p:nvPicPr>
            <p:cNvPr id="14396" name="Picture 65" descr="1388576911714045412indir-md.pn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1453952" y="3551312"/>
              <a:ext cx="2857500" cy="2143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4397" name="Picture 66" descr="1388576911714045412indir-md.pn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1606352" y="3703712"/>
              <a:ext cx="2857500" cy="2143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4398" name="Picture 67" descr="1388576911714045412indir-md.pn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1758752" y="3856112"/>
              <a:ext cx="2857500" cy="2143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4399" name="Picture 68" descr="1388576911714045412indir-md.pn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1911152" y="4008512"/>
              <a:ext cx="2857500" cy="2143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4400" name="Picture 69" descr="1388576911714045412indir-md.pn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2063552" y="4160912"/>
              <a:ext cx="2857500" cy="2143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4401" name="Picture 70" descr="1388576911714045412indir-md.pn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2215952" y="4313312"/>
              <a:ext cx="2857500" cy="2143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4402" name="Picture 71" descr="1388576911714045412indir-md.pn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2368352" y="4465712"/>
              <a:ext cx="2857500" cy="2143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4403" name="Picture 72" descr="1388576911714045412indir-md.pn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2520752" y="4618112"/>
              <a:ext cx="2857500" cy="2143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4404" name="Picture 73" descr="1388576911714045412indir-md.pn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2673152" y="4770512"/>
              <a:ext cx="2857500" cy="2143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4405" name="Picture 74" descr="1388576911714045412indir-md.pn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2825552" y="4922912"/>
              <a:ext cx="2857500" cy="2143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grpSp>
        <p:nvGrpSpPr>
          <p:cNvPr id="8" name="Group 75"/>
          <p:cNvGrpSpPr>
            <a:grpSpLocks/>
          </p:cNvGrpSpPr>
          <p:nvPr/>
        </p:nvGrpSpPr>
        <p:grpSpPr bwMode="auto">
          <a:xfrm>
            <a:off x="-180975" y="3573463"/>
            <a:ext cx="4229100" cy="3514725"/>
            <a:chOff x="1453952" y="3551312"/>
            <a:chExt cx="4229100" cy="3514725"/>
          </a:xfrm>
        </p:grpSpPr>
        <p:pic>
          <p:nvPicPr>
            <p:cNvPr id="14386" name="Picture 76" descr="1388576911714045412indir-md.pn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1453952" y="3551312"/>
              <a:ext cx="2857500" cy="2143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4387" name="Picture 77" descr="1388576911714045412indir-md.pn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1606352" y="3703712"/>
              <a:ext cx="2857500" cy="2143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4388" name="Picture 78" descr="1388576911714045412indir-md.pn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1758752" y="3856112"/>
              <a:ext cx="2857500" cy="2143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4389" name="Picture 79" descr="1388576911714045412indir-md.pn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1911152" y="4008512"/>
              <a:ext cx="2857500" cy="2143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4390" name="Picture 80" descr="1388576911714045412indir-md.pn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2063552" y="4160912"/>
              <a:ext cx="2857500" cy="2143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4391" name="Picture 81" descr="1388576911714045412indir-md.pn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2215952" y="4313312"/>
              <a:ext cx="2857500" cy="2143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4392" name="Picture 82" descr="1388576911714045412indir-md.pn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2368352" y="4465712"/>
              <a:ext cx="2857500" cy="2143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4393" name="Picture 83" descr="1388576911714045412indir-md.pn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2520752" y="4618112"/>
              <a:ext cx="2857500" cy="2143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4394" name="Picture 84" descr="1388576911714045412indir-md.pn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2673152" y="4770512"/>
              <a:ext cx="2857500" cy="2143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4395" name="Picture 85" descr="1388576911714045412indir-md.pn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2825552" y="4922912"/>
              <a:ext cx="2857500" cy="2143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grpSp>
        <p:nvGrpSpPr>
          <p:cNvPr id="9" name="Group 86"/>
          <p:cNvGrpSpPr>
            <a:grpSpLocks/>
          </p:cNvGrpSpPr>
          <p:nvPr/>
        </p:nvGrpSpPr>
        <p:grpSpPr bwMode="auto">
          <a:xfrm>
            <a:off x="4914900" y="333375"/>
            <a:ext cx="4229100" cy="3514725"/>
            <a:chOff x="1453952" y="3551312"/>
            <a:chExt cx="4229100" cy="3514725"/>
          </a:xfrm>
        </p:grpSpPr>
        <p:pic>
          <p:nvPicPr>
            <p:cNvPr id="14376" name="Picture 87" descr="1388576911714045412indir-md.pn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1453952" y="3551312"/>
              <a:ext cx="2857500" cy="2143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4377" name="Picture 88" descr="1388576911714045412indir-md.pn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1606352" y="3703712"/>
              <a:ext cx="2857500" cy="2143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4378" name="Picture 89" descr="1388576911714045412indir-md.pn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1758752" y="3856112"/>
              <a:ext cx="2857500" cy="2143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4379" name="Picture 90" descr="1388576911714045412indir-md.pn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1911152" y="4008512"/>
              <a:ext cx="2857500" cy="2143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4380" name="Picture 91" descr="1388576911714045412indir-md.pn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2063552" y="4160912"/>
              <a:ext cx="2857500" cy="2143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4381" name="Picture 92" descr="1388576911714045412indir-md.pn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2215952" y="4313312"/>
              <a:ext cx="2857500" cy="2143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4382" name="Picture 93" descr="1388576911714045412indir-md.pn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2368352" y="4465712"/>
              <a:ext cx="2857500" cy="2143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4383" name="Picture 94" descr="1388576911714045412indir-md.pn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2520752" y="4618112"/>
              <a:ext cx="2857500" cy="2143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4384" name="Picture 95" descr="1388576911714045412indir-md.pn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2673152" y="4770512"/>
              <a:ext cx="2857500" cy="2143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4385" name="Picture 96" descr="1388576911714045412indir-md.pn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2825552" y="4922912"/>
              <a:ext cx="2857500" cy="2143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grpSp>
        <p:nvGrpSpPr>
          <p:cNvPr id="10" name="Group 97"/>
          <p:cNvGrpSpPr>
            <a:grpSpLocks/>
          </p:cNvGrpSpPr>
          <p:nvPr/>
        </p:nvGrpSpPr>
        <p:grpSpPr bwMode="auto">
          <a:xfrm>
            <a:off x="250825" y="1125538"/>
            <a:ext cx="4229100" cy="3514725"/>
            <a:chOff x="1453952" y="3551312"/>
            <a:chExt cx="4229100" cy="3514725"/>
          </a:xfrm>
        </p:grpSpPr>
        <p:pic>
          <p:nvPicPr>
            <p:cNvPr id="14366" name="Picture 98" descr="1388576911714045412indir-md.pn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1453952" y="3551312"/>
              <a:ext cx="2857500" cy="2143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4367" name="Picture 99" descr="1388576911714045412indir-md.pn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1606352" y="3703712"/>
              <a:ext cx="2857500" cy="2143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4368" name="Picture 100" descr="1388576911714045412indir-md.pn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1758752" y="3856112"/>
              <a:ext cx="2857500" cy="2143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4369" name="Picture 101" descr="1388576911714045412indir-md.pn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1911152" y="4008512"/>
              <a:ext cx="2857500" cy="2143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4370" name="Picture 102" descr="1388576911714045412indir-md.pn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2063552" y="4160912"/>
              <a:ext cx="2857500" cy="2143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4371" name="Picture 103" descr="1388576911714045412indir-md.pn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2215952" y="4313312"/>
              <a:ext cx="2857500" cy="2143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4372" name="Picture 104" descr="1388576911714045412indir-md.pn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2368352" y="4465712"/>
              <a:ext cx="2857500" cy="2143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4373" name="Picture 105" descr="1388576911714045412indir-md.pn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2520752" y="4618112"/>
              <a:ext cx="2857500" cy="2143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4374" name="Picture 106" descr="1388576911714045412indir-md.pn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2673152" y="4770512"/>
              <a:ext cx="2857500" cy="2143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4375" name="Picture 107" descr="1388576911714045412indir-md.pn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2825552" y="4922912"/>
              <a:ext cx="2857500" cy="2143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grpSp>
        <p:nvGrpSpPr>
          <p:cNvPr id="11" name="Group 108"/>
          <p:cNvGrpSpPr>
            <a:grpSpLocks/>
          </p:cNvGrpSpPr>
          <p:nvPr/>
        </p:nvGrpSpPr>
        <p:grpSpPr bwMode="auto">
          <a:xfrm>
            <a:off x="2916238" y="1125538"/>
            <a:ext cx="4229100" cy="3514725"/>
            <a:chOff x="1453952" y="3551312"/>
            <a:chExt cx="4229100" cy="3514725"/>
          </a:xfrm>
        </p:grpSpPr>
        <p:pic>
          <p:nvPicPr>
            <p:cNvPr id="14356" name="Picture 109" descr="1388576911714045412indir-md.pn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1453952" y="3551312"/>
              <a:ext cx="2857500" cy="2143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4357" name="Picture 110" descr="1388576911714045412indir-md.pn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1606352" y="3703712"/>
              <a:ext cx="2857500" cy="2143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4358" name="Picture 111" descr="1388576911714045412indir-md.pn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1758752" y="3856112"/>
              <a:ext cx="2857500" cy="2143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4359" name="Picture 112" descr="1388576911714045412indir-md.pn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1911152" y="4008512"/>
              <a:ext cx="2857500" cy="2143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4360" name="Picture 113" descr="1388576911714045412indir-md.pn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2063552" y="4160912"/>
              <a:ext cx="2857500" cy="2143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4361" name="Picture 114" descr="1388576911714045412indir-md.pn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2215952" y="4313312"/>
              <a:ext cx="2857500" cy="2143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4362" name="Picture 115" descr="1388576911714045412indir-md.pn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2368352" y="4465712"/>
              <a:ext cx="2857500" cy="2143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4363" name="Picture 116" descr="1388576911714045412indir-md.pn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2520752" y="4618112"/>
              <a:ext cx="2857500" cy="2143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4364" name="Picture 117" descr="1388576911714045412indir-md.pn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2673152" y="4770512"/>
              <a:ext cx="2857500" cy="2143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4365" name="Picture 118" descr="1388576911714045412indir-md.pn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2825552" y="4922912"/>
              <a:ext cx="2857500" cy="2143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Tree>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8"/>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nodeType="clickEffect">
                                  <p:stCondLst>
                                    <p:cond delay="0"/>
                                  </p:stCondLst>
                                  <p:childTnLst>
                                    <p:set>
                                      <p:cBhvr>
                                        <p:cTn id="10" dur="1" fill="hold">
                                          <p:stCondLst>
                                            <p:cond delay="0"/>
                                          </p:stCondLst>
                                        </p:cTn>
                                        <p:tgtEl>
                                          <p:spTgt spid="11"/>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nodeType="clickEffect">
                                  <p:stCondLst>
                                    <p:cond delay="0"/>
                                  </p:stCondLst>
                                  <p:childTnLst>
                                    <p:set>
                                      <p:cBhvr>
                                        <p:cTn id="14" dur="1" fill="hold">
                                          <p:stCondLst>
                                            <p:cond delay="0"/>
                                          </p:stCondLst>
                                        </p:cTn>
                                        <p:tgtEl>
                                          <p:spTgt spid="9"/>
                                        </p:tgtEl>
                                        <p:attrNameLst>
                                          <p:attrName>style.visibility</p:attrName>
                                        </p:attrNameLst>
                                      </p:cBhvr>
                                      <p:to>
                                        <p:strVal val="visible"/>
                                      </p:to>
                                    </p:set>
                                  </p:childTnLst>
                                </p:cTn>
                              </p:par>
                            </p:childTnLst>
                          </p:cTn>
                        </p:par>
                      </p:childTnLst>
                    </p:cTn>
                  </p:par>
                  <p:par>
                    <p:cTn id="15" fill="hold" nodeType="clickPar">
                      <p:stCondLst>
                        <p:cond delay="indefinite"/>
                      </p:stCondLst>
                      <p:childTnLst>
                        <p:par>
                          <p:cTn id="16" fill="hold" nodeType="withGroup">
                            <p:stCondLst>
                              <p:cond delay="0"/>
                            </p:stCondLst>
                            <p:childTnLst>
                              <p:par>
                                <p:cTn id="17" presetID="1" presetClass="entr" presetSubtype="0" fill="hold" nodeType="clickEffect">
                                  <p:stCondLst>
                                    <p:cond delay="0"/>
                                  </p:stCondLst>
                                  <p:childTnLst>
                                    <p:set>
                                      <p:cBhvr>
                                        <p:cTn id="18" dur="1" fill="hold">
                                          <p:stCondLst>
                                            <p:cond delay="0"/>
                                          </p:stCondLst>
                                        </p:cTn>
                                        <p:tgtEl>
                                          <p:spTgt spid="7"/>
                                        </p:tgtEl>
                                        <p:attrNameLst>
                                          <p:attrName>style.visibility</p:attrName>
                                        </p:attrNameLst>
                                      </p:cBhvr>
                                      <p:to>
                                        <p:strVal val="visible"/>
                                      </p:to>
                                    </p:set>
                                  </p:childTnLst>
                                </p:cTn>
                              </p:par>
                            </p:childTnLst>
                          </p:cTn>
                        </p:par>
                      </p:childTnLst>
                    </p:cTn>
                  </p:par>
                  <p:par>
                    <p:cTn id="19" fill="hold" nodeType="clickPar">
                      <p:stCondLst>
                        <p:cond delay="indefinite"/>
                      </p:stCondLst>
                      <p:childTnLst>
                        <p:par>
                          <p:cTn id="20" fill="hold" nodeType="withGroup">
                            <p:stCondLst>
                              <p:cond delay="0"/>
                            </p:stCondLst>
                            <p:childTnLst>
                              <p:par>
                                <p:cTn id="21" presetID="1" presetClass="entr" presetSubtype="0" fill="hold" nodeType="clickEffect">
                                  <p:stCondLst>
                                    <p:cond delay="0"/>
                                  </p:stCondLst>
                                  <p:childTnLst>
                                    <p:set>
                                      <p:cBhvr>
                                        <p:cTn id="22" dur="1" fill="hold">
                                          <p:stCondLst>
                                            <p:cond delay="0"/>
                                          </p:stCondLst>
                                        </p:cTn>
                                        <p:tgtEl>
                                          <p:spTgt spid="11"/>
                                        </p:tgtEl>
                                        <p:attrNameLst>
                                          <p:attrName>style.visibility</p:attrName>
                                        </p:attrNameLst>
                                      </p:cBhvr>
                                      <p:to>
                                        <p:strVal val="visible"/>
                                      </p:to>
                                    </p:set>
                                  </p:childTnLst>
                                </p:cTn>
                              </p:par>
                            </p:childTnLst>
                          </p:cTn>
                        </p:par>
                      </p:childTnLst>
                    </p:cTn>
                  </p:par>
                  <p:par>
                    <p:cTn id="23" fill="hold" nodeType="clickPar">
                      <p:stCondLst>
                        <p:cond delay="indefinite"/>
                      </p:stCondLst>
                      <p:childTnLst>
                        <p:par>
                          <p:cTn id="24" fill="hold" nodeType="withGroup">
                            <p:stCondLst>
                              <p:cond delay="0"/>
                            </p:stCondLst>
                            <p:childTnLst>
                              <p:par>
                                <p:cTn id="25" presetID="1" presetClass="entr" presetSubtype="0" fill="hold" nodeType="clickEffect">
                                  <p:stCondLst>
                                    <p:cond delay="0"/>
                                  </p:stCondLst>
                                  <p:childTnLst>
                                    <p:set>
                                      <p:cBhvr>
                                        <p:cTn id="26" dur="1" fill="hold">
                                          <p:stCondLst>
                                            <p:cond delay="0"/>
                                          </p:stCondLst>
                                        </p:cTn>
                                        <p:tgtEl>
                                          <p:spTgt spid="5"/>
                                        </p:tgtEl>
                                        <p:attrNameLst>
                                          <p:attrName>style.visibility</p:attrName>
                                        </p:attrNameLst>
                                      </p:cBhvr>
                                      <p:to>
                                        <p:strVal val="visible"/>
                                      </p:to>
                                    </p:set>
                                  </p:childTnLst>
                                </p:cTn>
                              </p:par>
                            </p:childTnLst>
                          </p:cTn>
                        </p:par>
                      </p:childTnLst>
                    </p:cTn>
                  </p:par>
                  <p:par>
                    <p:cTn id="27" fill="hold" nodeType="clickPar">
                      <p:stCondLst>
                        <p:cond delay="indefinite"/>
                      </p:stCondLst>
                      <p:childTnLst>
                        <p:par>
                          <p:cTn id="28" fill="hold" nodeType="withGroup">
                            <p:stCondLst>
                              <p:cond delay="0"/>
                            </p:stCondLst>
                            <p:childTnLst>
                              <p:par>
                                <p:cTn id="29" presetID="1" presetClass="entr" presetSubtype="0" fill="hold" nodeType="clickEffect">
                                  <p:stCondLst>
                                    <p:cond delay="0"/>
                                  </p:stCondLst>
                                  <p:childTnLst>
                                    <p:set>
                                      <p:cBhvr>
                                        <p:cTn id="30" dur="1" fill="hold">
                                          <p:stCondLst>
                                            <p:cond delay="0"/>
                                          </p:stCondLst>
                                        </p:cTn>
                                        <p:tgtEl>
                                          <p:spTgt spid="7"/>
                                        </p:tgtEl>
                                        <p:attrNameLst>
                                          <p:attrName>style.visibility</p:attrName>
                                        </p:attrNameLst>
                                      </p:cBhvr>
                                      <p:to>
                                        <p:strVal val="visible"/>
                                      </p:to>
                                    </p:set>
                                  </p:childTnLst>
                                </p:cTn>
                              </p:par>
                            </p:childTnLst>
                          </p:cTn>
                        </p:par>
                      </p:childTnLst>
                    </p:cTn>
                  </p:par>
                  <p:par>
                    <p:cTn id="31" fill="hold" nodeType="clickPar">
                      <p:stCondLst>
                        <p:cond delay="indefinite"/>
                      </p:stCondLst>
                      <p:childTnLst>
                        <p:par>
                          <p:cTn id="32" fill="hold" nodeType="withGroup">
                            <p:stCondLst>
                              <p:cond delay="0"/>
                            </p:stCondLst>
                            <p:childTnLst>
                              <p:par>
                                <p:cTn id="33" presetID="1" presetClass="entr" presetSubtype="0" fill="hold" nodeType="clickEffect">
                                  <p:stCondLst>
                                    <p:cond delay="0"/>
                                  </p:stCondLst>
                                  <p:childTnLst>
                                    <p:set>
                                      <p:cBhvr>
                                        <p:cTn id="34" dur="1" fill="hold">
                                          <p:stCondLst>
                                            <p:cond delay="0"/>
                                          </p:stCondLst>
                                        </p:cTn>
                                        <p:tgtEl>
                                          <p:spTgt spid="10"/>
                                        </p:tgtEl>
                                        <p:attrNameLst>
                                          <p:attrName>style.visibility</p:attrName>
                                        </p:attrNameLst>
                                      </p:cBhvr>
                                      <p:to>
                                        <p:strVal val="visible"/>
                                      </p:to>
                                    </p:set>
                                  </p:childTnLst>
                                </p:cTn>
                              </p:par>
                            </p:childTnLst>
                          </p:cTn>
                        </p:par>
                      </p:childTnLst>
                    </p:cTn>
                  </p:par>
                  <p:par>
                    <p:cTn id="35" fill="hold" nodeType="clickPar">
                      <p:stCondLst>
                        <p:cond delay="indefinite"/>
                      </p:stCondLst>
                      <p:childTnLst>
                        <p:par>
                          <p:cTn id="36" fill="hold" nodeType="withGroup">
                            <p:stCondLst>
                              <p:cond delay="0"/>
                            </p:stCondLst>
                            <p:childTnLst>
                              <p:par>
                                <p:cTn id="37" presetID="1" presetClass="entr" presetSubtype="0" fill="hold" nodeType="clickEffect">
                                  <p:stCondLst>
                                    <p:cond delay="0"/>
                                  </p:stCondLst>
                                  <p:childTnLst>
                                    <p:set>
                                      <p:cBhvr>
                                        <p:cTn id="38"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pic>
        <p:nvPicPr>
          <p:cNvPr id="15362" name="Picture 6" descr="AS17-148-22727_lrg.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1835150" y="692150"/>
            <a:ext cx="5400675" cy="5400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3" name="Rectangle 12"/>
          <p:cNvSpPr/>
          <p:nvPr/>
        </p:nvSpPr>
        <p:spPr>
          <a:xfrm>
            <a:off x="1476375" y="3429000"/>
            <a:ext cx="6048375" cy="2736850"/>
          </a:xfrm>
          <a:prstGeom prst="rect">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14" name="Rectangle 13"/>
          <p:cNvSpPr/>
          <p:nvPr/>
        </p:nvSpPr>
        <p:spPr>
          <a:xfrm rot="21010390">
            <a:off x="4173538" y="561975"/>
            <a:ext cx="2960687" cy="3182938"/>
          </a:xfrm>
          <a:prstGeom prst="rect">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16" name="Rectangle 15"/>
          <p:cNvSpPr/>
          <p:nvPr/>
        </p:nvSpPr>
        <p:spPr>
          <a:xfrm rot="740626">
            <a:off x="2152650" y="576263"/>
            <a:ext cx="2560638" cy="2566987"/>
          </a:xfrm>
          <a:prstGeom prst="rect">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5" name="Title 4"/>
          <p:cNvSpPr>
            <a:spLocks noGrp="1"/>
          </p:cNvSpPr>
          <p:nvPr>
            <p:ph type="title"/>
          </p:nvPr>
        </p:nvSpPr>
        <p:spPr>
          <a:xfrm>
            <a:off x="611188" y="692150"/>
            <a:ext cx="8229600" cy="1143000"/>
          </a:xfrm>
        </p:spPr>
        <p:txBody>
          <a:bodyPr rtlCol="0">
            <a:normAutofit fontScale="90000"/>
          </a:bodyPr>
          <a:lstStyle/>
          <a:p>
            <a:pPr eaLnBrk="1" fontAlgn="auto" hangingPunct="1">
              <a:spcAft>
                <a:spcPts val="0"/>
              </a:spcAft>
              <a:defRPr/>
            </a:pPr>
            <a:r>
              <a:rPr lang="en-US" dirty="0" smtClean="0">
                <a:solidFill>
                  <a:schemeClr val="bg1"/>
                </a:solidFill>
                <a:latin typeface="Comic Sans MS" pitchFamily="66" charset="0"/>
                <a:ea typeface="+mj-ea"/>
              </a:rPr>
              <a:t>So this little piece of planet Earth</a:t>
            </a:r>
          </a:p>
        </p:txBody>
      </p:sp>
      <p:sp>
        <p:nvSpPr>
          <p:cNvPr id="17" name="TextBox 16"/>
          <p:cNvSpPr txBox="1">
            <a:spLocks noChangeArrowheads="1"/>
          </p:cNvSpPr>
          <p:nvPr/>
        </p:nvSpPr>
        <p:spPr bwMode="auto">
          <a:xfrm>
            <a:off x="684213" y="5300663"/>
            <a:ext cx="8064500" cy="1200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charset="0"/>
                <a:ea typeface="ＭＳ Ｐゴシック" charset="0"/>
              </a:defRPr>
            </a:lvl1pPr>
            <a:lvl2pPr marL="742950" indent="-285750" eaLnBrk="0" hangingPunct="0">
              <a:defRPr>
                <a:solidFill>
                  <a:schemeClr val="tx1"/>
                </a:solidFill>
                <a:latin typeface="Arial" charset="0"/>
                <a:ea typeface="ＭＳ Ｐゴシック" charset="0"/>
              </a:defRPr>
            </a:lvl2pPr>
            <a:lvl3pPr marL="1143000" indent="-228600" eaLnBrk="0" hangingPunct="0">
              <a:defRPr>
                <a:solidFill>
                  <a:schemeClr val="tx1"/>
                </a:solidFill>
                <a:latin typeface="Arial" charset="0"/>
                <a:ea typeface="ＭＳ Ｐゴシック" charset="0"/>
              </a:defRPr>
            </a:lvl3pPr>
            <a:lvl4pPr marL="1600200" indent="-228600" eaLnBrk="0" hangingPunct="0">
              <a:defRPr>
                <a:solidFill>
                  <a:schemeClr val="tx1"/>
                </a:solidFill>
                <a:latin typeface="Arial" charset="0"/>
                <a:ea typeface="ＭＳ Ｐゴシック" charset="0"/>
              </a:defRPr>
            </a:lvl4pPr>
            <a:lvl5pPr marL="2057400" indent="-228600" eaLnBrk="0" hangingPunct="0">
              <a:defRPr>
                <a:solidFill>
                  <a:schemeClr val="tx1"/>
                </a:solidFill>
                <a:latin typeface="Arial" charset="0"/>
                <a:ea typeface="ＭＳ Ｐゴシック" charset="0"/>
              </a:defRPr>
            </a:lvl5pPr>
            <a:lvl6pPr marL="2514600" indent="-228600" eaLnBrk="0" fontAlgn="base" hangingPunct="0">
              <a:spcBef>
                <a:spcPct val="0"/>
              </a:spcBef>
              <a:spcAft>
                <a:spcPct val="0"/>
              </a:spcAft>
              <a:defRPr>
                <a:solidFill>
                  <a:schemeClr val="tx1"/>
                </a:solidFill>
                <a:latin typeface="Arial" charset="0"/>
                <a:ea typeface="ＭＳ Ｐゴシック" charset="0"/>
              </a:defRPr>
            </a:lvl6pPr>
            <a:lvl7pPr marL="2971800" indent="-228600" eaLnBrk="0" fontAlgn="base" hangingPunct="0">
              <a:spcBef>
                <a:spcPct val="0"/>
              </a:spcBef>
              <a:spcAft>
                <a:spcPct val="0"/>
              </a:spcAft>
              <a:defRPr>
                <a:solidFill>
                  <a:schemeClr val="tx1"/>
                </a:solidFill>
                <a:latin typeface="Arial" charset="0"/>
                <a:ea typeface="ＭＳ Ｐゴシック" charset="0"/>
              </a:defRPr>
            </a:lvl7pPr>
            <a:lvl8pPr marL="3429000" indent="-228600" eaLnBrk="0" fontAlgn="base" hangingPunct="0">
              <a:spcBef>
                <a:spcPct val="0"/>
              </a:spcBef>
              <a:spcAft>
                <a:spcPct val="0"/>
              </a:spcAft>
              <a:defRPr>
                <a:solidFill>
                  <a:schemeClr val="tx1"/>
                </a:solidFill>
                <a:latin typeface="Arial" charset="0"/>
                <a:ea typeface="ＭＳ Ｐゴシック" charset="0"/>
              </a:defRPr>
            </a:lvl8pPr>
            <a:lvl9pPr marL="3886200" indent="-228600" eaLnBrk="0" fontAlgn="base" hangingPunct="0">
              <a:spcBef>
                <a:spcPct val="0"/>
              </a:spcBef>
              <a:spcAft>
                <a:spcPct val="0"/>
              </a:spcAft>
              <a:defRPr>
                <a:solidFill>
                  <a:schemeClr val="tx1"/>
                </a:solidFill>
                <a:latin typeface="Arial" charset="0"/>
                <a:ea typeface="ＭＳ Ｐゴシック" charset="0"/>
              </a:defRPr>
            </a:lvl9pPr>
          </a:lstStyle>
          <a:p>
            <a:pPr eaLnBrk="1" hangingPunct="1"/>
            <a:r>
              <a:rPr lang="en-US" sz="2800" dirty="0">
                <a:solidFill>
                  <a:schemeClr val="bg1"/>
                </a:solidFill>
                <a:latin typeface="Comic Sans MS" charset="0"/>
              </a:rPr>
              <a:t>is very  </a:t>
            </a:r>
            <a:r>
              <a:rPr lang="en-US" sz="4400" dirty="0">
                <a:solidFill>
                  <a:schemeClr val="bg1"/>
                </a:solidFill>
                <a:latin typeface="Comic Sans MS" charset="0"/>
              </a:rPr>
              <a:t>very</a:t>
            </a:r>
            <a:r>
              <a:rPr lang="en-US" dirty="0">
                <a:solidFill>
                  <a:schemeClr val="bg1"/>
                </a:solidFill>
                <a:latin typeface="Comic Sans MS" charset="0"/>
              </a:rPr>
              <a:t>, </a:t>
            </a:r>
            <a:r>
              <a:rPr lang="en-US" sz="7200" dirty="0">
                <a:solidFill>
                  <a:schemeClr val="bg1"/>
                </a:solidFill>
                <a:latin typeface="Comic Sans MS" charset="0"/>
              </a:rPr>
              <a:t>very</a:t>
            </a:r>
            <a:r>
              <a:rPr lang="en-US" dirty="0">
                <a:solidFill>
                  <a:schemeClr val="bg1"/>
                </a:solidFill>
                <a:latin typeface="Comic Sans MS" charset="0"/>
              </a:rPr>
              <a:t> </a:t>
            </a:r>
            <a:r>
              <a:rPr lang="en-US" sz="4800" dirty="0">
                <a:solidFill>
                  <a:schemeClr val="bg1"/>
                </a:solidFill>
                <a:latin typeface="Comic Sans MS" charset="0"/>
              </a:rPr>
              <a:t>important!</a:t>
            </a:r>
            <a:endParaRPr lang="en-US" sz="4800" dirty="0">
              <a:latin typeface="Calibri" charset="0"/>
            </a:endParaRPr>
          </a:p>
        </p:txBody>
      </p:sp>
    </p:spTree>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3"/>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4"/>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6"/>
                                        </p:tgtEl>
                                        <p:attrNameLst>
                                          <p:attrName>style.visibility</p:attrName>
                                        </p:attrNameLst>
                                      </p:cBhvr>
                                      <p:to>
                                        <p:strVal val="visible"/>
                                      </p:to>
                                    </p:set>
                                  </p:childTnLst>
                                </p:cTn>
                              </p:par>
                            </p:childTnLst>
                          </p:cTn>
                        </p:par>
                      </p:childTnLst>
                    </p:cTn>
                  </p:par>
                  <p:par>
                    <p:cTn id="15" fill="hold" nodeType="clickPar">
                      <p:stCondLst>
                        <p:cond delay="indefinite"/>
                      </p:stCondLst>
                      <p:childTnLst>
                        <p:par>
                          <p:cTn id="16" fill="hold" nodeType="withGroup">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1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animBg="1"/>
      <p:bldP spid="14" grpId="0" animBg="1"/>
      <p:bldP spid="16" grpId="0" animBg="1"/>
      <p:bldP spid="17" grpId="0"/>
    </p:bldLst>
  </p:timing>
</p:sld>
</file>

<file path=ppt/slides/slide15.xml><?xml version="1.0" encoding="utf-8"?>
<p:sld xmlns:a="http://schemas.openxmlformats.org/drawingml/2006/main" xmlns:r="http://schemas.openxmlformats.org/officeDocument/2006/relationships" xmlns:p="http://schemas.openxmlformats.org/presentationml/2006/main">
  <p:cSld>
    <p:bg>
      <p:bgPr>
        <a:blipFill dpi="0" rotWithShape="0">
          <a:blip r:embed="rId2"/>
          <a:srcRect/>
          <a:stretch>
            <a:fillRect/>
          </a:stretch>
        </a:blipFill>
        <a:effectLst/>
      </p:bgPr>
    </p:bg>
    <p:spTree>
      <p:nvGrpSpPr>
        <p:cNvPr id="1" name=""/>
        <p:cNvGrpSpPr/>
        <p:nvPr/>
      </p:nvGrpSpPr>
      <p:grpSpPr>
        <a:xfrm>
          <a:off x="0" y="0"/>
          <a:ext cx="0" cy="0"/>
          <a:chOff x="0" y="0"/>
          <a:chExt cx="0" cy="0"/>
        </a:xfrm>
      </p:grpSpPr>
      <p:sp>
        <p:nvSpPr>
          <p:cNvPr id="16386" name="Content Placeholder 2"/>
          <p:cNvSpPr>
            <a:spLocks noGrp="1"/>
          </p:cNvSpPr>
          <p:nvPr>
            <p:ph idx="1"/>
          </p:nvPr>
        </p:nvSpPr>
        <p:spPr>
          <a:xfrm>
            <a:off x="1367631" y="3284538"/>
            <a:ext cx="6408738" cy="864542"/>
          </a:xfrm>
        </p:spPr>
        <p:style>
          <a:lnRef idx="2">
            <a:schemeClr val="dk1">
              <a:shade val="50000"/>
            </a:schemeClr>
          </a:lnRef>
          <a:fillRef idx="1">
            <a:schemeClr val="dk1"/>
          </a:fillRef>
          <a:effectRef idx="0">
            <a:schemeClr val="dk1"/>
          </a:effectRef>
          <a:fontRef idx="minor">
            <a:schemeClr val="lt1"/>
          </a:fontRef>
        </p:style>
        <p:txBody>
          <a:bodyPr/>
          <a:lstStyle/>
          <a:p>
            <a:pPr eaLnBrk="1" hangingPunct="1">
              <a:buFont typeface="Arial" charset="0"/>
              <a:buNone/>
            </a:pPr>
            <a:r>
              <a:rPr lang="en-US" sz="4400" dirty="0">
                <a:solidFill>
                  <a:schemeClr val="bg1"/>
                </a:solidFill>
                <a:latin typeface="Comic Sans MS" charset="0"/>
              </a:rPr>
              <a:t>Video — </a:t>
            </a:r>
            <a:r>
              <a:rPr lang="en-US" sz="4400" dirty="0">
                <a:solidFill>
                  <a:srgbClr val="FFFFFF"/>
                </a:solidFill>
                <a:latin typeface="Comic Sans MS" charset="0"/>
                <a:hlinkClick r:id="rId3"/>
              </a:rPr>
              <a:t>The life in dirt</a:t>
            </a:r>
            <a:endParaRPr lang="en-US" sz="4400" dirty="0">
              <a:solidFill>
                <a:srgbClr val="FFFFFF"/>
              </a:solidFill>
              <a:latin typeface="Comic Sans MS" charset="0"/>
            </a:endParaRPr>
          </a:p>
        </p:txBody>
      </p:sp>
      <p:sp>
        <p:nvSpPr>
          <p:cNvPr id="16387" name="TextBox 3"/>
          <p:cNvSpPr txBox="1">
            <a:spLocks noChangeArrowheads="1"/>
          </p:cNvSpPr>
          <p:nvPr/>
        </p:nvSpPr>
        <p:spPr bwMode="auto">
          <a:xfrm>
            <a:off x="971550" y="981075"/>
            <a:ext cx="7272338" cy="10763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charset="0"/>
                <a:ea typeface="ＭＳ Ｐゴシック" charset="0"/>
              </a:defRPr>
            </a:lvl1pPr>
            <a:lvl2pPr marL="742950" indent="-285750" eaLnBrk="0" hangingPunct="0">
              <a:defRPr>
                <a:solidFill>
                  <a:schemeClr val="tx1"/>
                </a:solidFill>
                <a:latin typeface="Arial" charset="0"/>
                <a:ea typeface="ＭＳ Ｐゴシック" charset="0"/>
              </a:defRPr>
            </a:lvl2pPr>
            <a:lvl3pPr marL="1143000" indent="-228600" eaLnBrk="0" hangingPunct="0">
              <a:defRPr>
                <a:solidFill>
                  <a:schemeClr val="tx1"/>
                </a:solidFill>
                <a:latin typeface="Arial" charset="0"/>
                <a:ea typeface="ＭＳ Ｐゴシック" charset="0"/>
              </a:defRPr>
            </a:lvl3pPr>
            <a:lvl4pPr marL="1600200" indent="-228600" eaLnBrk="0" hangingPunct="0">
              <a:defRPr>
                <a:solidFill>
                  <a:schemeClr val="tx1"/>
                </a:solidFill>
                <a:latin typeface="Arial" charset="0"/>
                <a:ea typeface="ＭＳ Ｐゴシック" charset="0"/>
              </a:defRPr>
            </a:lvl4pPr>
            <a:lvl5pPr marL="2057400" indent="-228600" eaLnBrk="0" hangingPunct="0">
              <a:defRPr>
                <a:solidFill>
                  <a:schemeClr val="tx1"/>
                </a:solidFill>
                <a:latin typeface="Arial" charset="0"/>
                <a:ea typeface="ＭＳ Ｐゴシック" charset="0"/>
              </a:defRPr>
            </a:lvl5pPr>
            <a:lvl6pPr marL="2514600" indent="-228600" eaLnBrk="0" fontAlgn="base" hangingPunct="0">
              <a:spcBef>
                <a:spcPct val="0"/>
              </a:spcBef>
              <a:spcAft>
                <a:spcPct val="0"/>
              </a:spcAft>
              <a:defRPr>
                <a:solidFill>
                  <a:schemeClr val="tx1"/>
                </a:solidFill>
                <a:latin typeface="Arial" charset="0"/>
                <a:ea typeface="ＭＳ Ｐゴシック" charset="0"/>
              </a:defRPr>
            </a:lvl6pPr>
            <a:lvl7pPr marL="2971800" indent="-228600" eaLnBrk="0" fontAlgn="base" hangingPunct="0">
              <a:spcBef>
                <a:spcPct val="0"/>
              </a:spcBef>
              <a:spcAft>
                <a:spcPct val="0"/>
              </a:spcAft>
              <a:defRPr>
                <a:solidFill>
                  <a:schemeClr val="tx1"/>
                </a:solidFill>
                <a:latin typeface="Arial" charset="0"/>
                <a:ea typeface="ＭＳ Ｐゴシック" charset="0"/>
              </a:defRPr>
            </a:lvl7pPr>
            <a:lvl8pPr marL="3429000" indent="-228600" eaLnBrk="0" fontAlgn="base" hangingPunct="0">
              <a:spcBef>
                <a:spcPct val="0"/>
              </a:spcBef>
              <a:spcAft>
                <a:spcPct val="0"/>
              </a:spcAft>
              <a:defRPr>
                <a:solidFill>
                  <a:schemeClr val="tx1"/>
                </a:solidFill>
                <a:latin typeface="Arial" charset="0"/>
                <a:ea typeface="ＭＳ Ｐゴシック" charset="0"/>
              </a:defRPr>
            </a:lvl8pPr>
            <a:lvl9pPr marL="3886200" indent="-228600" eaLnBrk="0" fontAlgn="base" hangingPunct="0">
              <a:spcBef>
                <a:spcPct val="0"/>
              </a:spcBef>
              <a:spcAft>
                <a:spcPct val="0"/>
              </a:spcAft>
              <a:defRPr>
                <a:solidFill>
                  <a:schemeClr val="tx1"/>
                </a:solidFill>
                <a:latin typeface="Arial" charset="0"/>
                <a:ea typeface="ＭＳ Ｐゴシック" charset="0"/>
              </a:defRPr>
            </a:lvl9pPr>
          </a:lstStyle>
          <a:p>
            <a:pPr eaLnBrk="1" hangingPunct="1"/>
            <a:r>
              <a:rPr lang="en-US" sz="3200" dirty="0">
                <a:solidFill>
                  <a:schemeClr val="bg1"/>
                </a:solidFill>
                <a:latin typeface="Comic Sans MS" charset="0"/>
              </a:rPr>
              <a:t>We must learn how to look after the soil so it can continue to feed us!</a:t>
            </a:r>
          </a:p>
        </p:txBody>
      </p:sp>
      <p:sp>
        <p:nvSpPr>
          <p:cNvPr id="3" name="TextBox 2"/>
          <p:cNvSpPr txBox="1"/>
          <p:nvPr/>
        </p:nvSpPr>
        <p:spPr>
          <a:xfrm>
            <a:off x="1259632" y="4149080"/>
            <a:ext cx="6624736" cy="261610"/>
          </a:xfrm>
          <a:prstGeom prst="rect">
            <a:avLst/>
          </a:prstGeom>
          <a:noFill/>
        </p:spPr>
        <p:txBody>
          <a:bodyPr wrap="square" rtlCol="0">
            <a:spAutoFit/>
          </a:bodyPr>
          <a:lstStyle/>
          <a:p>
            <a:r>
              <a:rPr lang="en-AU" sz="1100" dirty="0">
                <a:solidFill>
                  <a:srgbClr val="FFFFFF"/>
                </a:solidFill>
              </a:rPr>
              <a:t>ABC Splash (5.19 min) </a:t>
            </a:r>
            <a:r>
              <a:rPr lang="en-AU" sz="1100" u="sng" dirty="0">
                <a:hlinkClick r:id="rId3"/>
              </a:rPr>
              <a:t>http://splash.abc.net.au/media/-/m/104056/soil-healthy-dirt-makes-healthy-plants</a:t>
            </a:r>
            <a:r>
              <a:rPr lang="en-AU" sz="1100" dirty="0"/>
              <a:t> </a:t>
            </a:r>
            <a:endParaRPr lang="en-US" sz="1100" dirty="0"/>
          </a:p>
        </p:txBody>
      </p:sp>
    </p:spTree>
  </p:cSld>
  <p:clrMapOvr>
    <a:masterClrMapping/>
  </p:clrMapOvr>
  <p:timing>
    <p:tnLst>
      <p:par>
        <p:cTn xmlns:p14="http://schemas.microsoft.com/office/powerpoint/2010/mai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bg>
      <p:bgPr>
        <a:blipFill dpi="0" rotWithShape="0">
          <a:blip r:embed="rId2"/>
          <a:srcRect/>
          <a:stretch>
            <a:fillRect/>
          </a:stretch>
        </a:blipFill>
        <a:effectLst/>
      </p:bgPr>
    </p:bg>
    <p:spTree>
      <p:nvGrpSpPr>
        <p:cNvPr id="1" name=""/>
        <p:cNvGrpSpPr/>
        <p:nvPr/>
      </p:nvGrpSpPr>
      <p:grpSpPr>
        <a:xfrm>
          <a:off x="0" y="0"/>
          <a:ext cx="0" cy="0"/>
          <a:chOff x="0" y="0"/>
          <a:chExt cx="0" cy="0"/>
        </a:xfrm>
      </p:grpSpPr>
      <p:sp>
        <p:nvSpPr>
          <p:cNvPr id="17410" name="Title 1"/>
          <p:cNvSpPr>
            <a:spLocks noGrp="1"/>
          </p:cNvSpPr>
          <p:nvPr>
            <p:ph type="title"/>
          </p:nvPr>
        </p:nvSpPr>
        <p:spPr>
          <a:xfrm>
            <a:off x="611188" y="476250"/>
            <a:ext cx="8229600" cy="1143000"/>
          </a:xfrm>
          <a:solidFill>
            <a:srgbClr val="92D050"/>
          </a:solidFill>
          <a:ln>
            <a:solidFill>
              <a:srgbClr val="92D050"/>
            </a:solidFill>
            <a:miter lim="800000"/>
            <a:headEnd/>
            <a:tailEnd/>
          </a:ln>
        </p:spPr>
        <p:txBody>
          <a:bodyPr/>
          <a:lstStyle/>
          <a:p>
            <a:pPr eaLnBrk="1" hangingPunct="1"/>
            <a:r>
              <a:rPr lang="en-US" dirty="0">
                <a:solidFill>
                  <a:schemeClr val="bg1"/>
                </a:solidFill>
                <a:latin typeface="Comic Sans MS" charset="0"/>
                <a:hlinkClick r:id="rId3"/>
              </a:rPr>
              <a:t>Video—Vegetable gardens</a:t>
            </a:r>
            <a:endParaRPr lang="en-US" dirty="0">
              <a:solidFill>
                <a:schemeClr val="bg1"/>
              </a:solidFill>
              <a:latin typeface="Comic Sans MS" charset="0"/>
            </a:endParaRPr>
          </a:p>
        </p:txBody>
      </p:sp>
      <p:sp>
        <p:nvSpPr>
          <p:cNvPr id="2" name="TextBox 1"/>
          <p:cNvSpPr txBox="1"/>
          <p:nvPr/>
        </p:nvSpPr>
        <p:spPr>
          <a:xfrm>
            <a:off x="1907704" y="1628800"/>
            <a:ext cx="5472608" cy="261610"/>
          </a:xfrm>
          <a:prstGeom prst="rect">
            <a:avLst/>
          </a:prstGeom>
          <a:noFill/>
        </p:spPr>
        <p:txBody>
          <a:bodyPr wrap="square" rtlCol="0">
            <a:spAutoFit/>
          </a:bodyPr>
          <a:lstStyle/>
          <a:p>
            <a:r>
              <a:rPr lang="en-AU" sz="1100" dirty="0">
                <a:solidFill>
                  <a:srgbClr val="FFFFFF"/>
                </a:solidFill>
              </a:rPr>
              <a:t>ABC Splash (5.18 min) </a:t>
            </a:r>
            <a:r>
              <a:rPr lang="en-AU" sz="1100" u="sng" dirty="0">
                <a:hlinkClick r:id="rId3"/>
              </a:rPr>
              <a:t>http://splash.abc.net.au/media/-/m/106432/vegetable-gardens</a:t>
            </a:r>
            <a:r>
              <a:rPr lang="en-AU" sz="1100" dirty="0" smtClean="0">
                <a:effectLst/>
              </a:rPr>
              <a:t> </a:t>
            </a:r>
            <a:endParaRPr lang="en-US" sz="1100" dirty="0"/>
          </a:p>
        </p:txBody>
      </p:sp>
    </p:spTree>
  </p:cSld>
  <p:clrMapOvr>
    <a:masterClrMapping/>
  </p:clrMapOvr>
  <p:timing>
    <p:tnLst>
      <p:par>
        <p:cTn xmlns:p14="http://schemas.microsoft.com/office/powerpoint/2010/mai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733</TotalTime>
  <Words>447</Words>
  <Application>Microsoft Macintosh PowerPoint</Application>
  <PresentationFormat>On-screen Show (4:3)</PresentationFormat>
  <Paragraphs>38</Paragraphs>
  <Slides>16</Slides>
  <Notes>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16</vt:i4>
      </vt:variant>
    </vt:vector>
  </HeadingPairs>
  <TitlesOfParts>
    <vt:vector size="20" baseType="lpstr">
      <vt:lpstr>Arial</vt:lpstr>
      <vt:lpstr>Calibri</vt:lpstr>
      <vt:lpstr>Comic Sans MS</vt:lpstr>
      <vt:lpstr>Office Theme</vt:lpstr>
      <vt:lpstr>Healthy Soil, Healthy Living</vt:lpstr>
      <vt:lpstr>Where does food come from? </vt:lpstr>
      <vt:lpstr>Many scientists study plants and animals because…</vt:lpstr>
      <vt:lpstr>What do we and scientists know are the needs of plants?</vt:lpstr>
      <vt:lpstr>Today’s science lesson is looking at one of these needs…</vt:lpstr>
      <vt:lpstr>Our home, our planet… Earth</vt:lpstr>
      <vt:lpstr>Let’s pretend Earth is an apple!</vt:lpstr>
      <vt:lpstr>Earth is covered with a lot of water…</vt:lpstr>
      <vt:lpstr>Of the quarter of Earth left</vt:lpstr>
      <vt:lpstr>Of the eighth of Earth left</vt:lpstr>
      <vt:lpstr>The skin of this tiny piece of Earth is the only area that is actually good for growing food!</vt:lpstr>
      <vt:lpstr>PowerPoint Presentation</vt:lpstr>
      <vt:lpstr>Plus…</vt:lpstr>
      <vt:lpstr>So this little piece of planet Earth</vt:lpstr>
      <vt:lpstr>PowerPoint Presentation</vt:lpstr>
      <vt:lpstr>Video—Vegetable gardens</vt:lpstr>
    </vt:vector>
  </TitlesOfParts>
  <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Healthy Soil, Healthy Living</dc:title>
  <dc:creator>Narinda Sandry</dc:creator>
  <cp:lastModifiedBy>Delese Brewster</cp:lastModifiedBy>
  <cp:revision>13</cp:revision>
  <dcterms:created xsi:type="dcterms:W3CDTF">2014-03-03T01:34:11Z</dcterms:created>
  <dcterms:modified xsi:type="dcterms:W3CDTF">2014-05-27T04:44:23Z</dcterms:modified>
</cp:coreProperties>
</file>